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apyrus"/>
          <a:ea typeface="Papyrus"/>
          <a:cs typeface="Papyrus"/>
        </a:font>
        <a:srgbClr val="3E231A"/>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D4DAE2"/>
          </a:solidFill>
        </a:fill>
      </a:tcStyle>
    </a:wholeTbl>
    <a:band2H>
      <a:tcTxStyle b="def" i="def"/>
      <a:tcStyle>
        <a:tcBdr/>
        <a:fill>
          <a:solidFill>
            <a:srgbClr val="EBEDF1"/>
          </a:solidFill>
        </a:fill>
      </a:tcStyle>
    </a:band2H>
    <a:firstCol>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1"/>
          </a:solidFill>
        </a:fill>
      </a:tcStyle>
    </a:firstCol>
    <a:la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381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1"/>
          </a:solidFill>
        </a:fill>
      </a:tcStyle>
    </a:lastRow>
    <a:fir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381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1"/>
          </a:solidFill>
        </a:fill>
      </a:tcStyle>
    </a:firstRow>
  </a:tblStyle>
  <a:tblStyle styleId="{C7B018BB-80A7-4F77-B60F-C8B233D01FF8}" styleName="">
    <a:tblBg/>
    <a:wholeTbl>
      <a:tcTxStyle b="off" i="off">
        <a:font>
          <a:latin typeface="Papyrus"/>
          <a:ea typeface="Papyrus"/>
          <a:cs typeface="Papyrus"/>
        </a:font>
        <a:srgbClr val="3E231A"/>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EFE5CE"/>
          </a:solidFill>
        </a:fill>
      </a:tcStyle>
    </a:wholeTbl>
    <a:band2H>
      <a:tcTxStyle b="def" i="def"/>
      <a:tcStyle>
        <a:tcBdr/>
        <a:fill>
          <a:solidFill>
            <a:srgbClr val="F7F2E8"/>
          </a:solidFill>
        </a:fill>
      </a:tcStyle>
    </a:band2H>
    <a:firstCol>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3"/>
          </a:solidFill>
        </a:fill>
      </a:tcStyle>
    </a:firstCol>
    <a:la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381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3"/>
          </a:solidFill>
        </a:fill>
      </a:tcStyle>
    </a:lastRow>
    <a:fir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381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3"/>
          </a:solidFill>
        </a:fill>
      </a:tcStyle>
    </a:firstRow>
  </a:tblStyle>
  <a:tblStyle styleId="{EEE7283C-3CF3-47DC-8721-378D4A62B228}" styleName="">
    <a:tblBg/>
    <a:wholeTbl>
      <a:tcTxStyle b="off" i="off">
        <a:font>
          <a:latin typeface="Papyrus"/>
          <a:ea typeface="Papyrus"/>
          <a:cs typeface="Papyrus"/>
        </a:font>
        <a:srgbClr val="3E231A"/>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DBD8DF"/>
          </a:solidFill>
        </a:fill>
      </a:tcStyle>
    </a:wholeTbl>
    <a:band2H>
      <a:tcTxStyle b="def" i="def"/>
      <a:tcStyle>
        <a:tcBdr/>
        <a:fill>
          <a:solidFill>
            <a:srgbClr val="EEECF0"/>
          </a:solidFill>
        </a:fill>
      </a:tcStyle>
    </a:band2H>
    <a:firstCol>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6"/>
          </a:solidFill>
        </a:fill>
      </a:tcStyle>
    </a:firstCol>
    <a:la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381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6"/>
          </a:solidFill>
        </a:fill>
      </a:tcStyle>
    </a:lastRow>
    <a:fir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381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chemeClr val="accent6"/>
          </a:solidFill>
        </a:fill>
      </a:tcStyle>
    </a:firstRow>
  </a:tblStyle>
  <a:tblStyle styleId="{CF821DB8-F4EB-4A41-A1BA-3FCAFE7338EE}" styleName="">
    <a:tblBg/>
    <a:wholeTbl>
      <a:tcTxStyle b="off" i="off">
        <a:font>
          <a:latin typeface="Papyrus"/>
          <a:ea typeface="Papyrus"/>
          <a:cs typeface="Papyrus"/>
        </a:font>
        <a:srgbClr val="3E231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7E7"/>
          </a:solidFill>
        </a:fill>
      </a:tcStyle>
    </a:wholeTbl>
    <a:band2H>
      <a:tcTxStyle b="def" i="def"/>
      <a:tcStyle>
        <a:tcBdr/>
        <a:fill>
          <a:solidFill>
            <a:srgbClr val="24383E"/>
          </a:solidFill>
        </a:fill>
      </a:tcStyle>
    </a:band2H>
    <a:firstCol>
      <a:tcTxStyle b="on" i="off">
        <a:font>
          <a:latin typeface="Papyrus"/>
          <a:ea typeface="Papyrus"/>
          <a:cs typeface="Papyrus"/>
        </a:font>
        <a:srgbClr val="24383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Papyrus"/>
          <a:ea typeface="Papyrus"/>
          <a:cs typeface="Papyrus"/>
        </a:font>
        <a:srgbClr val="3E231A"/>
      </a:tcTxStyle>
      <a:tcStyle>
        <a:tcBdr>
          <a:left>
            <a:ln w="12700" cap="flat">
              <a:noFill/>
              <a:miter lim="400000"/>
            </a:ln>
          </a:left>
          <a:right>
            <a:ln w="12700" cap="flat">
              <a:noFill/>
              <a:miter lim="400000"/>
            </a:ln>
          </a:right>
          <a:top>
            <a:ln w="50800" cap="flat">
              <a:solidFill>
                <a:srgbClr val="3E231A"/>
              </a:solidFill>
              <a:prstDash val="solid"/>
              <a:round/>
            </a:ln>
          </a:top>
          <a:bottom>
            <a:ln w="25400" cap="flat">
              <a:solidFill>
                <a:srgbClr val="3E231A"/>
              </a:solidFill>
              <a:prstDash val="solid"/>
              <a:round/>
            </a:ln>
          </a:bottom>
          <a:insideH>
            <a:ln w="12700" cap="flat">
              <a:noFill/>
              <a:miter lim="400000"/>
            </a:ln>
          </a:insideH>
          <a:insideV>
            <a:ln w="12700" cap="flat">
              <a:noFill/>
              <a:miter lim="400000"/>
            </a:ln>
          </a:insideV>
        </a:tcBdr>
        <a:fill>
          <a:solidFill>
            <a:srgbClr val="24383E"/>
          </a:solidFill>
        </a:fill>
      </a:tcStyle>
    </a:lastRow>
    <a:firstRow>
      <a:tcTxStyle b="on" i="off">
        <a:font>
          <a:latin typeface="Papyrus"/>
          <a:ea typeface="Papyrus"/>
          <a:cs typeface="Papyrus"/>
        </a:font>
        <a:srgbClr val="24383E"/>
      </a:tcTxStyle>
      <a:tcStyle>
        <a:tcBdr>
          <a:left>
            <a:ln w="12700" cap="flat">
              <a:noFill/>
              <a:miter lim="400000"/>
            </a:ln>
          </a:left>
          <a:right>
            <a:ln w="12700" cap="flat">
              <a:noFill/>
              <a:miter lim="400000"/>
            </a:ln>
          </a:right>
          <a:top>
            <a:ln w="25400" cap="flat">
              <a:solidFill>
                <a:srgbClr val="3E231A"/>
              </a:solidFill>
              <a:prstDash val="solid"/>
              <a:round/>
            </a:ln>
          </a:top>
          <a:bottom>
            <a:ln w="25400" cap="flat">
              <a:solidFill>
                <a:srgbClr val="3E231A"/>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Papyrus"/>
          <a:ea typeface="Papyrus"/>
          <a:cs typeface="Papyrus"/>
        </a:font>
        <a:srgbClr val="3E231A"/>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CDCBCB"/>
          </a:solidFill>
        </a:fill>
      </a:tcStyle>
    </a:wholeTbl>
    <a:band2H>
      <a:tcTxStyle b="def" i="def"/>
      <a:tcStyle>
        <a:tcBdr/>
        <a:fill>
          <a:solidFill>
            <a:srgbClr val="E8E7E7"/>
          </a:solidFill>
        </a:fill>
      </a:tcStyle>
    </a:band2H>
    <a:firstCol>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3E231A"/>
          </a:solidFill>
        </a:fill>
      </a:tcStyle>
    </a:firstCol>
    <a:la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38100" cap="flat">
              <a:solidFill>
                <a:srgbClr val="24383E"/>
              </a:solidFill>
              <a:prstDash val="solid"/>
              <a:round/>
            </a:ln>
          </a:top>
          <a:bottom>
            <a:ln w="127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3E231A"/>
          </a:solidFill>
        </a:fill>
      </a:tcStyle>
    </a:lastRow>
    <a:firstRow>
      <a:tcTxStyle b="on" i="off">
        <a:font>
          <a:latin typeface="Papyrus"/>
          <a:ea typeface="Papyrus"/>
          <a:cs typeface="Papyrus"/>
        </a:font>
        <a:srgbClr val="24383E"/>
      </a:tcTxStyle>
      <a:tcStyle>
        <a:tcBdr>
          <a:left>
            <a:ln w="12700" cap="flat">
              <a:solidFill>
                <a:srgbClr val="24383E"/>
              </a:solidFill>
              <a:prstDash val="solid"/>
              <a:round/>
            </a:ln>
          </a:left>
          <a:right>
            <a:ln w="12700" cap="flat">
              <a:solidFill>
                <a:srgbClr val="24383E"/>
              </a:solidFill>
              <a:prstDash val="solid"/>
              <a:round/>
            </a:ln>
          </a:right>
          <a:top>
            <a:ln w="12700" cap="flat">
              <a:solidFill>
                <a:srgbClr val="24383E"/>
              </a:solidFill>
              <a:prstDash val="solid"/>
              <a:round/>
            </a:ln>
          </a:top>
          <a:bottom>
            <a:ln w="38100" cap="flat">
              <a:solidFill>
                <a:srgbClr val="24383E"/>
              </a:solidFill>
              <a:prstDash val="solid"/>
              <a:round/>
            </a:ln>
          </a:bottom>
          <a:insideH>
            <a:ln w="12700" cap="flat">
              <a:solidFill>
                <a:srgbClr val="24383E"/>
              </a:solidFill>
              <a:prstDash val="solid"/>
              <a:round/>
            </a:ln>
          </a:insideH>
          <a:insideV>
            <a:ln w="12700" cap="flat">
              <a:solidFill>
                <a:srgbClr val="24383E"/>
              </a:solidFill>
              <a:prstDash val="solid"/>
              <a:round/>
            </a:ln>
          </a:insideV>
        </a:tcBdr>
        <a:fill>
          <a:solidFill>
            <a:srgbClr val="3E231A"/>
          </a:solidFill>
        </a:fill>
      </a:tcStyle>
    </a:firstRow>
  </a:tblStyle>
  <a:tblStyle styleId="{2708684C-4D16-4618-839F-0558EEFCDFE6}" styleName="">
    <a:tblBg/>
    <a:wholeTbl>
      <a:tcTxStyle b="off" i="off">
        <a:font>
          <a:latin typeface="Papyrus"/>
          <a:ea typeface="Papyrus"/>
          <a:cs typeface="Papyrus"/>
        </a:font>
        <a:srgbClr val="3E231A"/>
      </a:tcTxStyle>
      <a:tcStyle>
        <a:tcBdr>
          <a:left>
            <a:ln w="12700" cap="flat">
              <a:solidFill>
                <a:srgbClr val="3E231A"/>
              </a:solidFill>
              <a:prstDash val="solid"/>
              <a:round/>
            </a:ln>
          </a:left>
          <a:right>
            <a:ln w="12700" cap="flat">
              <a:solidFill>
                <a:srgbClr val="3E231A"/>
              </a:solidFill>
              <a:prstDash val="solid"/>
              <a:round/>
            </a:ln>
          </a:right>
          <a:top>
            <a:ln w="12700" cap="flat">
              <a:solidFill>
                <a:srgbClr val="3E231A"/>
              </a:solidFill>
              <a:prstDash val="solid"/>
              <a:round/>
            </a:ln>
          </a:top>
          <a:bottom>
            <a:ln w="12700" cap="flat">
              <a:solidFill>
                <a:srgbClr val="3E231A"/>
              </a:solidFill>
              <a:prstDash val="solid"/>
              <a:round/>
            </a:ln>
          </a:bottom>
          <a:insideH>
            <a:ln w="12700" cap="flat">
              <a:solidFill>
                <a:srgbClr val="3E231A"/>
              </a:solidFill>
              <a:prstDash val="solid"/>
              <a:round/>
            </a:ln>
          </a:insideH>
          <a:insideV>
            <a:ln w="12700" cap="flat">
              <a:solidFill>
                <a:srgbClr val="3E231A"/>
              </a:solidFill>
              <a:prstDash val="solid"/>
              <a:round/>
            </a:ln>
          </a:insideV>
        </a:tcBdr>
        <a:fill>
          <a:solidFill>
            <a:srgbClr val="3E231A">
              <a:alpha val="20000"/>
            </a:srgbClr>
          </a:solidFill>
        </a:fill>
      </a:tcStyle>
    </a:wholeTbl>
    <a:band2H>
      <a:tcTxStyle b="def" i="def"/>
      <a:tcStyle>
        <a:tcBdr/>
        <a:fill>
          <a:solidFill>
            <a:srgbClr val="FFFFFF"/>
          </a:solidFill>
        </a:fill>
      </a:tcStyle>
    </a:band2H>
    <a:firstCol>
      <a:tcTxStyle b="on" i="off">
        <a:font>
          <a:latin typeface="Papyrus"/>
          <a:ea typeface="Papyrus"/>
          <a:cs typeface="Papyrus"/>
        </a:font>
        <a:srgbClr val="3E231A"/>
      </a:tcTxStyle>
      <a:tcStyle>
        <a:tcBdr>
          <a:left>
            <a:ln w="12700" cap="flat">
              <a:solidFill>
                <a:srgbClr val="3E231A"/>
              </a:solidFill>
              <a:prstDash val="solid"/>
              <a:round/>
            </a:ln>
          </a:left>
          <a:right>
            <a:ln w="12700" cap="flat">
              <a:solidFill>
                <a:srgbClr val="3E231A"/>
              </a:solidFill>
              <a:prstDash val="solid"/>
              <a:round/>
            </a:ln>
          </a:right>
          <a:top>
            <a:ln w="12700" cap="flat">
              <a:solidFill>
                <a:srgbClr val="3E231A"/>
              </a:solidFill>
              <a:prstDash val="solid"/>
              <a:round/>
            </a:ln>
          </a:top>
          <a:bottom>
            <a:ln w="12700" cap="flat">
              <a:solidFill>
                <a:srgbClr val="3E231A"/>
              </a:solidFill>
              <a:prstDash val="solid"/>
              <a:round/>
            </a:ln>
          </a:bottom>
          <a:insideH>
            <a:ln w="12700" cap="flat">
              <a:solidFill>
                <a:srgbClr val="3E231A"/>
              </a:solidFill>
              <a:prstDash val="solid"/>
              <a:round/>
            </a:ln>
          </a:insideH>
          <a:insideV>
            <a:ln w="12700" cap="flat">
              <a:solidFill>
                <a:srgbClr val="3E231A"/>
              </a:solidFill>
              <a:prstDash val="solid"/>
              <a:round/>
            </a:ln>
          </a:insideV>
        </a:tcBdr>
        <a:fill>
          <a:solidFill>
            <a:srgbClr val="3E231A">
              <a:alpha val="20000"/>
            </a:srgbClr>
          </a:solidFill>
        </a:fill>
      </a:tcStyle>
    </a:firstCol>
    <a:lastRow>
      <a:tcTxStyle b="on" i="off">
        <a:font>
          <a:latin typeface="Papyrus"/>
          <a:ea typeface="Papyrus"/>
          <a:cs typeface="Papyrus"/>
        </a:font>
        <a:srgbClr val="3E231A"/>
      </a:tcTxStyle>
      <a:tcStyle>
        <a:tcBdr>
          <a:left>
            <a:ln w="12700" cap="flat">
              <a:solidFill>
                <a:srgbClr val="3E231A"/>
              </a:solidFill>
              <a:prstDash val="solid"/>
              <a:round/>
            </a:ln>
          </a:left>
          <a:right>
            <a:ln w="12700" cap="flat">
              <a:solidFill>
                <a:srgbClr val="3E231A"/>
              </a:solidFill>
              <a:prstDash val="solid"/>
              <a:round/>
            </a:ln>
          </a:right>
          <a:top>
            <a:ln w="50800" cap="flat">
              <a:solidFill>
                <a:srgbClr val="3E231A"/>
              </a:solidFill>
              <a:prstDash val="solid"/>
              <a:round/>
            </a:ln>
          </a:top>
          <a:bottom>
            <a:ln w="12700" cap="flat">
              <a:solidFill>
                <a:srgbClr val="3E231A"/>
              </a:solidFill>
              <a:prstDash val="solid"/>
              <a:round/>
            </a:ln>
          </a:bottom>
          <a:insideH>
            <a:ln w="12700" cap="flat">
              <a:solidFill>
                <a:srgbClr val="3E231A"/>
              </a:solidFill>
              <a:prstDash val="solid"/>
              <a:round/>
            </a:ln>
          </a:insideH>
          <a:insideV>
            <a:ln w="12700" cap="flat">
              <a:solidFill>
                <a:srgbClr val="3E231A"/>
              </a:solidFill>
              <a:prstDash val="solid"/>
              <a:round/>
            </a:ln>
          </a:insideV>
        </a:tcBdr>
        <a:fill>
          <a:noFill/>
        </a:fill>
      </a:tcStyle>
    </a:lastRow>
    <a:firstRow>
      <a:tcTxStyle b="on" i="off">
        <a:font>
          <a:latin typeface="Papyrus"/>
          <a:ea typeface="Papyrus"/>
          <a:cs typeface="Papyrus"/>
        </a:font>
        <a:srgbClr val="3E231A"/>
      </a:tcTxStyle>
      <a:tcStyle>
        <a:tcBdr>
          <a:left>
            <a:ln w="12700" cap="flat">
              <a:solidFill>
                <a:srgbClr val="3E231A"/>
              </a:solidFill>
              <a:prstDash val="solid"/>
              <a:round/>
            </a:ln>
          </a:left>
          <a:right>
            <a:ln w="12700" cap="flat">
              <a:solidFill>
                <a:srgbClr val="3E231A"/>
              </a:solidFill>
              <a:prstDash val="solid"/>
              <a:round/>
            </a:ln>
          </a:right>
          <a:top>
            <a:ln w="12700" cap="flat">
              <a:solidFill>
                <a:srgbClr val="3E231A"/>
              </a:solidFill>
              <a:prstDash val="solid"/>
              <a:round/>
            </a:ln>
          </a:top>
          <a:bottom>
            <a:ln w="25400" cap="flat">
              <a:solidFill>
                <a:srgbClr val="3E231A"/>
              </a:solidFill>
              <a:prstDash val="solid"/>
              <a:round/>
            </a:ln>
          </a:bottom>
          <a:insideH>
            <a:ln w="12700" cap="flat">
              <a:solidFill>
                <a:srgbClr val="3E231A"/>
              </a:solidFill>
              <a:prstDash val="solid"/>
              <a:round/>
            </a:ln>
          </a:insideH>
          <a:insideV>
            <a:ln w="12700" cap="flat">
              <a:solidFill>
                <a:srgbClr val="3E231A"/>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et sous-titre">
    <p:spTree>
      <p:nvGrpSpPr>
        <p:cNvPr id="1" name=""/>
        <p:cNvGrpSpPr/>
        <p:nvPr/>
      </p:nvGrpSpPr>
      <p:grpSpPr>
        <a:xfrm>
          <a:off x="0" y="0"/>
          <a:ext cx="0" cy="0"/>
          <a:chOff x="0" y="0"/>
          <a:chExt cx="0" cy="0"/>
        </a:xfrm>
      </p:grpSpPr>
      <p:sp>
        <p:nvSpPr>
          <p:cNvPr id="11" name="Texte du titre"/>
          <p:cNvSpPr txBox="1"/>
          <p:nvPr>
            <p:ph type="title"/>
          </p:nvPr>
        </p:nvSpPr>
        <p:spPr>
          <a:xfrm>
            <a:off x="2374900" y="2387600"/>
            <a:ext cx="19621500" cy="4876800"/>
          </a:xfrm>
          <a:prstGeom prst="rect">
            <a:avLst/>
          </a:prstGeom>
        </p:spPr>
        <p:txBody>
          <a:bodyPr anchor="b"/>
          <a:lstStyle>
            <a:lvl1pPr algn="ctr"/>
          </a:lstStyle>
          <a:p>
            <a:pPr/>
            <a:r>
              <a:t>Texte du titre</a:t>
            </a:r>
          </a:p>
        </p:txBody>
      </p:sp>
      <p:sp>
        <p:nvSpPr>
          <p:cNvPr id="12" name="Texte niveau 1…"/>
          <p:cNvSpPr txBox="1"/>
          <p:nvPr>
            <p:ph type="body" sz="quarter" idx="1"/>
          </p:nvPr>
        </p:nvSpPr>
        <p:spPr>
          <a:xfrm>
            <a:off x="2374900" y="7251700"/>
            <a:ext cx="19621500" cy="2057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Texte niveau 1</a:t>
            </a:r>
          </a:p>
          <a:p>
            <a:pPr lvl="1"/>
            <a:r>
              <a:t>Texte niveau 2</a:t>
            </a:r>
          </a:p>
          <a:p>
            <a:pPr lvl="2"/>
            <a:r>
              <a:t>Texte niveau 3</a:t>
            </a:r>
          </a:p>
          <a:p>
            <a:pPr lvl="3"/>
            <a:r>
              <a:t>Texte niveau 4</a:t>
            </a:r>
          </a:p>
          <a:p>
            <a:pPr lvl="4"/>
            <a:r>
              <a:t>Texte niveau 5</a:t>
            </a:r>
          </a:p>
        </p:txBody>
      </p:sp>
      <p:sp>
        <p:nvSpPr>
          <p:cNvPr id="1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93" name="Texte niveau 1…"/>
          <p:cNvSpPr txBox="1"/>
          <p:nvPr>
            <p:ph type="body" sz="quarter" idx="1"/>
          </p:nvPr>
        </p:nvSpPr>
        <p:spPr>
          <a:xfrm>
            <a:off x="2374900" y="6045200"/>
            <a:ext cx="19621500" cy="1117600"/>
          </a:xfrm>
          <a:prstGeom prst="rect">
            <a:avLst/>
          </a:prstGeom>
        </p:spPr>
        <p:txBody>
          <a:bodyPr/>
          <a:lstStyle>
            <a:lvl1pPr marL="0" indent="0" algn="ctr">
              <a:spcBef>
                <a:spcPts val="0"/>
              </a:spcBef>
              <a:buSzTx/>
              <a:buNone/>
            </a:lvl1pPr>
            <a:lvl2pPr algn="ctr">
              <a:spcBef>
                <a:spcPts val="0"/>
              </a:spcBef>
              <a:buBlip>
                <a:blip r:embed="rId2"/>
              </a:buBlip>
            </a:lvl2pPr>
            <a:lvl3pPr algn="ctr">
              <a:spcBef>
                <a:spcPts val="0"/>
              </a:spcBef>
              <a:buBlip>
                <a:blip r:embed="rId2"/>
              </a:buBlip>
            </a:lvl3pPr>
            <a:lvl4pPr algn="ctr">
              <a:spcBef>
                <a:spcPts val="0"/>
              </a:spcBef>
              <a:buBlip>
                <a:blip r:embed="rId2"/>
              </a:buBlip>
            </a:lvl4pPr>
            <a:lvl5pPr algn="ctr">
              <a:spcBef>
                <a:spcPts val="0"/>
              </a:spcBef>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94" name="-Gilles Allain"/>
          <p:cNvSpPr txBox="1"/>
          <p:nvPr>
            <p:ph type="body" sz="quarter" idx="21"/>
          </p:nvPr>
        </p:nvSpPr>
        <p:spPr>
          <a:xfrm>
            <a:off x="2374900" y="8953500"/>
            <a:ext cx="19621500" cy="850900"/>
          </a:xfrm>
          <a:prstGeom prst="rect">
            <a:avLst/>
          </a:prstGeom>
        </p:spPr>
        <p:txBody>
          <a:bodyPr anchor="t"/>
          <a:lstStyle/>
          <a:p>
            <a:pPr marL="0" indent="0" algn="ctr">
              <a:spcBef>
                <a:spcPts val="0"/>
              </a:spcBef>
              <a:buSzTx/>
              <a:buNone/>
              <a:defRPr sz="3800"/>
            </a:pPr>
          </a:p>
        </p:txBody>
      </p:sp>
      <p:sp>
        <p:nvSpPr>
          <p:cNvPr id="9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1816100"/>
            <a:ext cx="24384000" cy="16088930"/>
          </a:xfrm>
          <a:prstGeom prst="rect">
            <a:avLst/>
          </a:prstGeom>
        </p:spPr>
        <p:txBody>
          <a:bodyPr lIns="91439" tIns="45719" rIns="91439" bIns="45719" anchor="t">
            <a:noAutofit/>
          </a:bodyPr>
          <a:lstStyle/>
          <a:p>
            <a:pPr/>
          </a:p>
        </p:txBody>
      </p:sp>
      <p:sp>
        <p:nvSpPr>
          <p:cNvPr id="10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1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e">
    <p:spTree>
      <p:nvGrpSpPr>
        <p:cNvPr id="1" name=""/>
        <p:cNvGrpSpPr/>
        <p:nvPr/>
      </p:nvGrpSpPr>
      <p:grpSpPr>
        <a:xfrm>
          <a:off x="0" y="0"/>
          <a:ext cx="0" cy="0"/>
          <a:chOff x="0" y="0"/>
          <a:chExt cx="0" cy="0"/>
        </a:xfrm>
      </p:grpSpPr>
      <p:sp>
        <p:nvSpPr>
          <p:cNvPr id="20" name="Image"/>
          <p:cNvSpPr/>
          <p:nvPr>
            <p:ph type="pic" idx="21"/>
          </p:nvPr>
        </p:nvSpPr>
        <p:spPr>
          <a:xfrm>
            <a:off x="2273300" y="-3352800"/>
            <a:ext cx="19850100" cy="12946561"/>
          </a:xfrm>
          <a:prstGeom prst="rect">
            <a:avLst/>
          </a:prstGeom>
        </p:spPr>
        <p:txBody>
          <a:bodyPr lIns="91439" tIns="45719" rIns="91439" bIns="45719" anchor="t">
            <a:noAutofit/>
          </a:bodyPr>
          <a:lstStyle/>
          <a:p>
            <a:pPr/>
          </a:p>
        </p:txBody>
      </p:sp>
      <p:sp>
        <p:nvSpPr>
          <p:cNvPr id="21" name="Texte du titre"/>
          <p:cNvSpPr txBox="1"/>
          <p:nvPr>
            <p:ph type="title"/>
          </p:nvPr>
        </p:nvSpPr>
        <p:spPr>
          <a:xfrm>
            <a:off x="2374900" y="9080500"/>
            <a:ext cx="19621500" cy="1905000"/>
          </a:xfrm>
          <a:prstGeom prst="rect">
            <a:avLst/>
          </a:prstGeom>
        </p:spPr>
        <p:txBody>
          <a:bodyPr anchor="b"/>
          <a:lstStyle>
            <a:lvl1pPr algn="ctr"/>
          </a:lstStyle>
          <a:p>
            <a:pPr/>
            <a:r>
              <a:t>Texte du titre</a:t>
            </a:r>
          </a:p>
        </p:txBody>
      </p:sp>
      <p:sp>
        <p:nvSpPr>
          <p:cNvPr id="22" name="Texte niveau 1…"/>
          <p:cNvSpPr txBox="1"/>
          <p:nvPr>
            <p:ph type="body" sz="quarter" idx="1"/>
          </p:nvPr>
        </p:nvSpPr>
        <p:spPr>
          <a:xfrm>
            <a:off x="2374900" y="11010900"/>
            <a:ext cx="19621500" cy="1930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Texte niveau 1</a:t>
            </a:r>
          </a:p>
          <a:p>
            <a:pPr lvl="1"/>
            <a:r>
              <a:t>Texte niveau 2</a:t>
            </a:r>
          </a:p>
          <a:p>
            <a:pPr lvl="2"/>
            <a:r>
              <a:t>Texte niveau 3</a:t>
            </a:r>
          </a:p>
          <a:p>
            <a:pPr lvl="3"/>
            <a:r>
              <a:t>Texte niveau 4</a:t>
            </a:r>
          </a:p>
          <a:p>
            <a:pPr lvl="4"/>
            <a:r>
              <a:t>Texte niveau 5</a:t>
            </a:r>
          </a:p>
        </p:txBody>
      </p:sp>
      <p:sp>
        <p:nvSpPr>
          <p:cNvPr id="2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Centré">
    <p:spTree>
      <p:nvGrpSpPr>
        <p:cNvPr id="1" name=""/>
        <p:cNvGrpSpPr/>
        <p:nvPr/>
      </p:nvGrpSpPr>
      <p:grpSpPr>
        <a:xfrm>
          <a:off x="0" y="0"/>
          <a:ext cx="0" cy="0"/>
          <a:chOff x="0" y="0"/>
          <a:chExt cx="0" cy="0"/>
        </a:xfrm>
      </p:grpSpPr>
      <p:sp>
        <p:nvSpPr>
          <p:cNvPr id="30" name="Texte du titre"/>
          <p:cNvSpPr txBox="1"/>
          <p:nvPr>
            <p:ph type="title"/>
          </p:nvPr>
        </p:nvSpPr>
        <p:spPr>
          <a:xfrm>
            <a:off x="2374900" y="5143500"/>
            <a:ext cx="19621500" cy="3429000"/>
          </a:xfrm>
          <a:prstGeom prst="rect">
            <a:avLst/>
          </a:prstGeom>
        </p:spPr>
        <p:txBody>
          <a:bodyPr/>
          <a:lstStyle>
            <a:lvl1pPr algn="ctr"/>
          </a:lstStyle>
          <a:p>
            <a:pPr/>
            <a:r>
              <a:t>Texte du titre</a:t>
            </a:r>
          </a:p>
        </p:txBody>
      </p:sp>
      <p:sp>
        <p:nvSpPr>
          <p:cNvPr id="3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e">
    <p:spTree>
      <p:nvGrpSpPr>
        <p:cNvPr id="1" name=""/>
        <p:cNvGrpSpPr/>
        <p:nvPr/>
      </p:nvGrpSpPr>
      <p:grpSpPr>
        <a:xfrm>
          <a:off x="0" y="0"/>
          <a:ext cx="0" cy="0"/>
          <a:chOff x="0" y="0"/>
          <a:chExt cx="0" cy="0"/>
        </a:xfrm>
      </p:grpSpPr>
      <p:sp>
        <p:nvSpPr>
          <p:cNvPr id="38" name="Image"/>
          <p:cNvSpPr/>
          <p:nvPr>
            <p:ph type="pic" idx="21"/>
          </p:nvPr>
        </p:nvSpPr>
        <p:spPr>
          <a:xfrm>
            <a:off x="10998200" y="1930400"/>
            <a:ext cx="15167287" cy="10007600"/>
          </a:xfrm>
          <a:prstGeom prst="rect">
            <a:avLst/>
          </a:prstGeom>
        </p:spPr>
        <p:txBody>
          <a:bodyPr lIns="91439" tIns="45719" rIns="91439" bIns="45719" anchor="t">
            <a:noAutofit/>
          </a:bodyPr>
          <a:lstStyle/>
          <a:p>
            <a:pPr/>
          </a:p>
        </p:txBody>
      </p:sp>
      <p:sp>
        <p:nvSpPr>
          <p:cNvPr id="39" name="Texte du titre"/>
          <p:cNvSpPr txBox="1"/>
          <p:nvPr>
            <p:ph type="title"/>
          </p:nvPr>
        </p:nvSpPr>
        <p:spPr>
          <a:xfrm>
            <a:off x="1816100" y="1943100"/>
            <a:ext cx="10502900" cy="5626100"/>
          </a:xfrm>
          <a:prstGeom prst="rect">
            <a:avLst/>
          </a:prstGeom>
        </p:spPr>
        <p:txBody>
          <a:bodyPr anchor="b"/>
          <a:lstStyle>
            <a:lvl1pPr algn="ctr">
              <a:defRPr sz="9400"/>
            </a:lvl1pPr>
          </a:lstStyle>
          <a:p>
            <a:pPr/>
            <a:r>
              <a:t>Texte du titre</a:t>
            </a:r>
          </a:p>
        </p:txBody>
      </p:sp>
      <p:sp>
        <p:nvSpPr>
          <p:cNvPr id="40" name="Texte niveau 1…"/>
          <p:cNvSpPr txBox="1"/>
          <p:nvPr>
            <p:ph type="body" sz="quarter" idx="1"/>
          </p:nvPr>
        </p:nvSpPr>
        <p:spPr>
          <a:xfrm>
            <a:off x="1816100" y="7556500"/>
            <a:ext cx="10502900" cy="4216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Texte niveau 1</a:t>
            </a:r>
          </a:p>
          <a:p>
            <a:pPr lvl="1"/>
            <a:r>
              <a:t>Texte niveau 2</a:t>
            </a:r>
          </a:p>
          <a:p>
            <a:pPr lvl="2"/>
            <a:r>
              <a:t>Texte niveau 3</a:t>
            </a:r>
          </a:p>
          <a:p>
            <a:pPr lvl="3"/>
            <a:r>
              <a:t>Texte niveau 4</a:t>
            </a:r>
          </a:p>
          <a:p>
            <a:pPr lvl="4"/>
            <a:r>
              <a:t>Texte niveau 5</a:t>
            </a:r>
          </a:p>
        </p:txBody>
      </p:sp>
      <p:sp>
        <p:nvSpPr>
          <p:cNvPr id="4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Haut">
    <p:spTree>
      <p:nvGrpSpPr>
        <p:cNvPr id="1" name=""/>
        <p:cNvGrpSpPr/>
        <p:nvPr/>
      </p:nvGrpSpPr>
      <p:grpSpPr>
        <a:xfrm>
          <a:off x="0" y="0"/>
          <a:ext cx="0" cy="0"/>
          <a:chOff x="0" y="0"/>
          <a:chExt cx="0" cy="0"/>
        </a:xfrm>
      </p:grpSpPr>
      <p:sp>
        <p:nvSpPr>
          <p:cNvPr id="48" name="Texte du titre"/>
          <p:cNvSpPr txBox="1"/>
          <p:nvPr>
            <p:ph type="title"/>
          </p:nvPr>
        </p:nvSpPr>
        <p:spPr>
          <a:xfrm>
            <a:off x="2374900" y="889000"/>
            <a:ext cx="19621500" cy="2959100"/>
          </a:xfrm>
          <a:prstGeom prst="rect">
            <a:avLst/>
          </a:prstGeom>
        </p:spPr>
        <p:txBody>
          <a:bodyPr/>
          <a:lstStyle>
            <a:lvl1pPr algn="ctr"/>
          </a:lstStyle>
          <a:p>
            <a:pPr/>
            <a:r>
              <a:t>Texte du titre</a:t>
            </a:r>
          </a:p>
        </p:txBody>
      </p:sp>
      <p:sp>
        <p:nvSpPr>
          <p:cNvPr id="4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56" name="Texte du titre"/>
          <p:cNvSpPr txBox="1"/>
          <p:nvPr>
            <p:ph type="title"/>
          </p:nvPr>
        </p:nvSpPr>
        <p:spPr>
          <a:xfrm>
            <a:off x="2374900" y="889000"/>
            <a:ext cx="19621500" cy="2959100"/>
          </a:xfrm>
          <a:prstGeom prst="rect">
            <a:avLst/>
          </a:prstGeom>
        </p:spPr>
        <p:txBody>
          <a:bodyPr/>
          <a:lstStyle>
            <a:lvl1pPr algn="ctr"/>
          </a:lstStyle>
          <a:p>
            <a:pPr/>
            <a:r>
              <a:t>Texte du titre</a:t>
            </a:r>
          </a:p>
        </p:txBody>
      </p:sp>
      <p:sp>
        <p:nvSpPr>
          <p:cNvPr id="57" name="Texte niveau 1…"/>
          <p:cNvSpPr txBox="1"/>
          <p:nvPr>
            <p:ph type="body" idx="1"/>
          </p:nvPr>
        </p:nvSpPr>
        <p:spPr>
          <a:xfrm>
            <a:off x="2374900" y="4127500"/>
            <a:ext cx="19621500" cy="81915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5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5" name="Image"/>
          <p:cNvSpPr/>
          <p:nvPr>
            <p:ph type="pic" sz="half" idx="21"/>
          </p:nvPr>
        </p:nvSpPr>
        <p:spPr>
          <a:xfrm>
            <a:off x="10109200" y="3606800"/>
            <a:ext cx="12472593" cy="8382000"/>
          </a:xfrm>
          <a:prstGeom prst="rect">
            <a:avLst/>
          </a:prstGeom>
        </p:spPr>
        <p:txBody>
          <a:bodyPr lIns="91439" tIns="45719" rIns="91439" bIns="45719" anchor="t">
            <a:noAutofit/>
          </a:bodyPr>
          <a:lstStyle/>
          <a:p>
            <a:pPr/>
          </a:p>
        </p:txBody>
      </p:sp>
      <p:sp>
        <p:nvSpPr>
          <p:cNvPr id="66" name="Texte du titre"/>
          <p:cNvSpPr txBox="1"/>
          <p:nvPr>
            <p:ph type="title"/>
          </p:nvPr>
        </p:nvSpPr>
        <p:spPr>
          <a:xfrm>
            <a:off x="2374900" y="889000"/>
            <a:ext cx="19621500" cy="2959100"/>
          </a:xfrm>
          <a:prstGeom prst="rect">
            <a:avLst/>
          </a:prstGeom>
        </p:spPr>
        <p:txBody>
          <a:bodyPr/>
          <a:lstStyle>
            <a:lvl1pPr algn="ctr"/>
          </a:lstStyle>
          <a:p>
            <a:pPr/>
            <a:r>
              <a:t>Texte du titre</a:t>
            </a:r>
          </a:p>
        </p:txBody>
      </p:sp>
      <p:sp>
        <p:nvSpPr>
          <p:cNvPr id="67" name="Texte niveau 1…"/>
          <p:cNvSpPr txBox="1"/>
          <p:nvPr>
            <p:ph type="body" sz="half" idx="1"/>
          </p:nvPr>
        </p:nvSpPr>
        <p:spPr>
          <a:xfrm>
            <a:off x="2374900" y="4140200"/>
            <a:ext cx="9410700" cy="7874000"/>
          </a:xfrm>
          <a:prstGeom prst="rect">
            <a:avLst/>
          </a:prstGeom>
        </p:spPr>
        <p:txBody>
          <a:bodyPr/>
          <a:lstStyle>
            <a:lvl1pPr marL="533400" indent="-533400">
              <a:spcBef>
                <a:spcPts val="3900"/>
              </a:spcBef>
              <a:buBlip>
                <a:blip r:embed="rId2"/>
              </a:buBlip>
              <a:defRPr sz="4200"/>
            </a:lvl1pPr>
            <a:lvl2pPr marL="1066800" indent="-533400">
              <a:spcBef>
                <a:spcPts val="3900"/>
              </a:spcBef>
              <a:buBlip>
                <a:blip r:embed="rId2"/>
              </a:buBlip>
              <a:defRPr sz="4200"/>
            </a:lvl2pPr>
            <a:lvl3pPr marL="1600200" indent="-533400">
              <a:spcBef>
                <a:spcPts val="3900"/>
              </a:spcBef>
              <a:buBlip>
                <a:blip r:embed="rId2"/>
              </a:buBlip>
              <a:defRPr sz="4200"/>
            </a:lvl3pPr>
            <a:lvl4pPr marL="2133600" indent="-533400">
              <a:spcBef>
                <a:spcPts val="3900"/>
              </a:spcBef>
              <a:buBlip>
                <a:blip r:embed="rId2"/>
              </a:buBlip>
              <a:defRPr sz="4200"/>
            </a:lvl4pPr>
            <a:lvl5pPr marL="2667000" indent="-533400">
              <a:spcBef>
                <a:spcPts val="3900"/>
              </a:spcBef>
              <a:buBlip>
                <a:blip r:embed="rId2"/>
              </a:buBlip>
              <a:defRPr sz="4200"/>
            </a:lvl5pPr>
          </a:lstStyle>
          <a:p>
            <a:pPr/>
            <a:r>
              <a:t>Texte niveau 1</a:t>
            </a:r>
          </a:p>
          <a:p>
            <a:pPr lvl="1"/>
            <a:r>
              <a:t>Texte niveau 2</a:t>
            </a:r>
          </a:p>
          <a:p>
            <a:pPr lvl="2"/>
            <a:r>
              <a:t>Texte niveau 3</a:t>
            </a:r>
          </a:p>
          <a:p>
            <a:pPr lvl="3"/>
            <a:r>
              <a:t>Texte niveau 4</a:t>
            </a:r>
          </a:p>
          <a:p>
            <a:pPr lvl="4"/>
            <a:r>
              <a:t>Texte niveau 5</a:t>
            </a:r>
          </a:p>
        </p:txBody>
      </p:sp>
      <p:sp>
        <p:nvSpPr>
          <p:cNvPr id="6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75" name="Texte niveau 1…"/>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7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83" name="Image"/>
          <p:cNvSpPr/>
          <p:nvPr>
            <p:ph type="pic" sz="quarter" idx="21"/>
          </p:nvPr>
        </p:nvSpPr>
        <p:spPr>
          <a:xfrm>
            <a:off x="13487400" y="-736600"/>
            <a:ext cx="9662407" cy="6375400"/>
          </a:xfrm>
          <a:prstGeom prst="rect">
            <a:avLst/>
          </a:prstGeom>
        </p:spPr>
        <p:txBody>
          <a:bodyPr lIns="91439" tIns="45719" rIns="91439" bIns="45719" anchor="t">
            <a:noAutofit/>
          </a:bodyPr>
          <a:lstStyle/>
          <a:p>
            <a:pPr/>
          </a:p>
        </p:txBody>
      </p:sp>
      <p:sp>
        <p:nvSpPr>
          <p:cNvPr id="84" name="Image"/>
          <p:cNvSpPr/>
          <p:nvPr>
            <p:ph type="pic" idx="22"/>
          </p:nvPr>
        </p:nvSpPr>
        <p:spPr>
          <a:xfrm>
            <a:off x="13111576" y="4381520"/>
            <a:ext cx="9977827" cy="15152735"/>
          </a:xfrm>
          <a:prstGeom prst="rect">
            <a:avLst/>
          </a:prstGeom>
        </p:spPr>
        <p:txBody>
          <a:bodyPr lIns="91439" tIns="45719" rIns="91439" bIns="45719" anchor="t">
            <a:noAutofit/>
          </a:bodyPr>
          <a:lstStyle/>
          <a:p>
            <a:pPr/>
          </a:p>
        </p:txBody>
      </p:sp>
      <p:sp>
        <p:nvSpPr>
          <p:cNvPr id="85" name="Image"/>
          <p:cNvSpPr/>
          <p:nvPr>
            <p:ph type="pic" idx="23"/>
          </p:nvPr>
        </p:nvSpPr>
        <p:spPr>
          <a:xfrm>
            <a:off x="-139700" y="-25400"/>
            <a:ext cx="17310482" cy="12984978"/>
          </a:xfrm>
          <a:prstGeom prst="rect">
            <a:avLst/>
          </a:prstGeom>
        </p:spPr>
        <p:txBody>
          <a:bodyPr lIns="91439" tIns="45719" rIns="91439" bIns="45719" anchor="t">
            <a:noAutofit/>
          </a:bodyPr>
          <a:lstStyle/>
          <a:p>
            <a:pPr/>
          </a:p>
        </p:txBody>
      </p:sp>
      <p:sp>
        <p:nvSpPr>
          <p:cNvPr id="8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exte niveau 1…"/>
          <p:cNvSpPr txBox="1"/>
          <p:nvPr>
            <p:ph type="body" idx="1"/>
          </p:nvPr>
        </p:nvSpPr>
        <p:spPr>
          <a:xfrm>
            <a:off x="2374900" y="1651000"/>
            <a:ext cx="19621500" cy="1041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Texte niveau 1</a:t>
            </a:r>
          </a:p>
          <a:p>
            <a:pPr lvl="1"/>
            <a:r>
              <a:t>Texte niveau 2</a:t>
            </a:r>
          </a:p>
          <a:p>
            <a:pPr lvl="2"/>
            <a:r>
              <a:t>Texte niveau 3</a:t>
            </a:r>
          </a:p>
          <a:p>
            <a:pPr lvl="3"/>
            <a:r>
              <a:t>Texte niveau 4</a:t>
            </a:r>
          </a:p>
          <a:p>
            <a:pPr lvl="4"/>
            <a:r>
              <a:t>Texte niveau 5</a:t>
            </a:r>
          </a:p>
        </p:txBody>
      </p:sp>
      <p:sp>
        <p:nvSpPr>
          <p:cNvPr id="3" name="Texte du titre"/>
          <p:cNvSpPr txBox="1"/>
          <p:nvPr>
            <p:ph type="title"/>
          </p:nvPr>
        </p:nvSpPr>
        <p:spPr>
          <a:xfrm>
            <a:off x="3653366" y="2743200"/>
            <a:ext cx="19507201" cy="9302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du titre</a:t>
            </a:r>
          </a:p>
        </p:txBody>
      </p:sp>
      <p:sp>
        <p:nvSpPr>
          <p:cNvPr id="4" name="Numéro de diapositive"/>
          <p:cNvSpPr txBox="1"/>
          <p:nvPr>
            <p:ph type="sldNum" sz="quarter" idx="2"/>
          </p:nvPr>
        </p:nvSpPr>
        <p:spPr>
          <a:xfrm>
            <a:off x="11993858" y="13144500"/>
            <a:ext cx="393205" cy="571501"/>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3E231A"/>
          </a:solidFill>
          <a:uFillTx/>
          <a:latin typeface="Papyrus"/>
          <a:ea typeface="Papyrus"/>
          <a:cs typeface="Papyrus"/>
          <a:sym typeface="Papyrus"/>
        </a:defRPr>
      </a:lvl1pPr>
      <a:lvl2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3E231A"/>
          </a:solidFill>
          <a:uFillTx/>
          <a:latin typeface="Papyrus"/>
          <a:ea typeface="Papyrus"/>
          <a:cs typeface="Papyrus"/>
          <a:sym typeface="Papyrus"/>
        </a:defRPr>
      </a:lvl2pPr>
      <a:lvl3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3E231A"/>
          </a:solidFill>
          <a:uFillTx/>
          <a:latin typeface="Papyrus"/>
          <a:ea typeface="Papyrus"/>
          <a:cs typeface="Papyrus"/>
          <a:sym typeface="Papyrus"/>
        </a:defRPr>
      </a:lvl3pPr>
      <a:lvl4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3E231A"/>
          </a:solidFill>
          <a:uFillTx/>
          <a:latin typeface="Papyrus"/>
          <a:ea typeface="Papyrus"/>
          <a:cs typeface="Papyrus"/>
          <a:sym typeface="Papyrus"/>
        </a:defRPr>
      </a:lvl4pPr>
      <a:lvl5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3E231A"/>
          </a:solidFill>
          <a:uFillTx/>
          <a:latin typeface="Papyrus"/>
          <a:ea typeface="Papyrus"/>
          <a:cs typeface="Papyrus"/>
          <a:sym typeface="Papyrus"/>
        </a:defRPr>
      </a:lvl5pPr>
      <a:lvl6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3E231A"/>
          </a:solidFill>
          <a:uFillTx/>
          <a:latin typeface="Papyrus"/>
          <a:ea typeface="Papyrus"/>
          <a:cs typeface="Papyrus"/>
          <a:sym typeface="Papyrus"/>
        </a:defRPr>
      </a:lvl6pPr>
      <a:lvl7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3E231A"/>
          </a:solidFill>
          <a:uFillTx/>
          <a:latin typeface="Papyrus"/>
          <a:ea typeface="Papyrus"/>
          <a:cs typeface="Papyrus"/>
          <a:sym typeface="Papyrus"/>
        </a:defRPr>
      </a:lvl7pPr>
      <a:lvl8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3E231A"/>
          </a:solidFill>
          <a:uFillTx/>
          <a:latin typeface="Papyrus"/>
          <a:ea typeface="Papyrus"/>
          <a:cs typeface="Papyrus"/>
          <a:sym typeface="Papyrus"/>
        </a:defRPr>
      </a:lvl8pPr>
      <a:lvl9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3E231A"/>
          </a:solidFill>
          <a:uFillTx/>
          <a:latin typeface="Papyrus"/>
          <a:ea typeface="Papyrus"/>
          <a:cs typeface="Papyrus"/>
          <a:sym typeface="Papyrus"/>
        </a:defRPr>
      </a:lvl9pPr>
    </p:titleStyle>
    <p:bodyStyle>
      <a:lvl1pPr marL="6604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Papyrus"/>
          <a:ea typeface="Papyrus"/>
          <a:cs typeface="Papyrus"/>
          <a:sym typeface="Papyrus"/>
        </a:defRPr>
      </a:lvl1pPr>
      <a:lvl2pPr marL="13208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Papyrus"/>
          <a:ea typeface="Papyrus"/>
          <a:cs typeface="Papyrus"/>
          <a:sym typeface="Papyrus"/>
        </a:defRPr>
      </a:lvl2pPr>
      <a:lvl3pPr marL="19812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Papyrus"/>
          <a:ea typeface="Papyrus"/>
          <a:cs typeface="Papyrus"/>
          <a:sym typeface="Papyrus"/>
        </a:defRPr>
      </a:lvl3pPr>
      <a:lvl4pPr marL="26416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Papyrus"/>
          <a:ea typeface="Papyrus"/>
          <a:cs typeface="Papyrus"/>
          <a:sym typeface="Papyrus"/>
        </a:defRPr>
      </a:lvl4pPr>
      <a:lvl5pPr marL="33020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Papyrus"/>
          <a:ea typeface="Papyrus"/>
          <a:cs typeface="Papyrus"/>
          <a:sym typeface="Papyrus"/>
        </a:defRPr>
      </a:lvl5pPr>
      <a:lvl6pPr marL="39624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Papyrus"/>
          <a:ea typeface="Papyrus"/>
          <a:cs typeface="Papyrus"/>
          <a:sym typeface="Papyrus"/>
        </a:defRPr>
      </a:lvl6pPr>
      <a:lvl7pPr marL="46228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Papyrus"/>
          <a:ea typeface="Papyrus"/>
          <a:cs typeface="Papyrus"/>
          <a:sym typeface="Papyrus"/>
        </a:defRPr>
      </a:lvl7pPr>
      <a:lvl8pPr marL="52832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Papyrus"/>
          <a:ea typeface="Papyrus"/>
          <a:cs typeface="Papyrus"/>
          <a:sym typeface="Papyrus"/>
        </a:defRPr>
      </a:lvl8pPr>
      <a:lvl9pPr marL="5943600" marR="0" indent="-660400" algn="l" defTabSz="825500" rtl="0" latinLnBrk="0">
        <a:lnSpc>
          <a:spcPct val="100000"/>
        </a:lnSpc>
        <a:spcBef>
          <a:spcPts val="4200"/>
        </a:spcBef>
        <a:spcAft>
          <a:spcPts val="0"/>
        </a:spcAft>
        <a:buClrTx/>
        <a:buSzPct val="25000"/>
        <a:buFontTx/>
        <a:buBlip>
          <a:blip r:embed="rId3"/>
        </a:buBlip>
        <a:tabLst/>
        <a:defRPr b="0" baseline="0" cap="none" i="0" spc="0" strike="noStrike" sz="5200" u="none">
          <a:solidFill>
            <a:srgbClr val="3E231A"/>
          </a:solidFill>
          <a:uFillTx/>
          <a:latin typeface="Papyrus"/>
          <a:ea typeface="Papyrus"/>
          <a:cs typeface="Papyrus"/>
          <a:sym typeface="Papyrus"/>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1pPr>
      <a:lvl2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2pPr>
      <a:lvl3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3pPr>
      <a:lvl4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4pPr>
      <a:lvl5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5pPr>
      <a:lvl6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6pPr>
      <a:lvl7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7pPr>
      <a:lvl8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8pPr>
      <a:lvl9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Papyru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slide" Target="slide11.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3.jpe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slide" Target="slide12.xml"/><Relationship Id="rId11" Type="http://schemas.openxmlformats.org/officeDocument/2006/relationships/slide" Target="slide13.xml"/><Relationship Id="rId12" Type="http://schemas.openxmlformats.org/officeDocument/2006/relationships/slide" Target="slide14.xml"/><Relationship Id="rId13" Type="http://schemas.openxmlformats.org/officeDocument/2006/relationships/slide" Target="slide15.xml"/><Relationship Id="rId14" Type="http://schemas.openxmlformats.org/officeDocument/2006/relationships/slide" Target="slide16.xml"/><Relationship Id="rId15" Type="http://schemas.openxmlformats.org/officeDocument/2006/relationships/slide" Target="slide17.xml"/><Relationship Id="rId16" Type="http://schemas.openxmlformats.org/officeDocument/2006/relationships/slide" Target="slide18.xml"/><Relationship Id="rId17" Type="http://schemas.openxmlformats.org/officeDocument/2006/relationships/slide" Target="slide19.xml"/><Relationship Id="rId18" Type="http://schemas.openxmlformats.org/officeDocument/2006/relationships/slide" Target="slide20.xml"/><Relationship Id="rId19" Type="http://schemas.openxmlformats.org/officeDocument/2006/relationships/slide" Target="slide27.xml"/><Relationship Id="rId20" Type="http://schemas.openxmlformats.org/officeDocument/2006/relationships/slide" Target="slide9.xml"/><Relationship Id="rId21"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slide" Target="slide12.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4.jpe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slide" Target="slide10.xml"/><Relationship Id="rId11" Type="http://schemas.openxmlformats.org/officeDocument/2006/relationships/slide" Target="slide13.xml"/><Relationship Id="rId12" Type="http://schemas.openxmlformats.org/officeDocument/2006/relationships/slide" Target="slide14.xml"/><Relationship Id="rId13" Type="http://schemas.openxmlformats.org/officeDocument/2006/relationships/slide" Target="slide15.xml"/><Relationship Id="rId14" Type="http://schemas.openxmlformats.org/officeDocument/2006/relationships/slide" Target="slide16.xml"/><Relationship Id="rId15" Type="http://schemas.openxmlformats.org/officeDocument/2006/relationships/slide" Target="slide17.xml"/><Relationship Id="rId16" Type="http://schemas.openxmlformats.org/officeDocument/2006/relationships/slide" Target="slide18.xml"/><Relationship Id="rId17" Type="http://schemas.openxmlformats.org/officeDocument/2006/relationships/slide" Target="slide19.xml"/><Relationship Id="rId18" Type="http://schemas.openxmlformats.org/officeDocument/2006/relationships/slide" Target="slide20.xml"/><Relationship Id="rId19" Type="http://schemas.openxmlformats.org/officeDocument/2006/relationships/slide" Target="slide27.xml"/><Relationship Id="rId20" Type="http://schemas.openxmlformats.org/officeDocument/2006/relationships/slide" Target="slide9.xml"/><Relationship Id="rId21"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5.jpeg"/><Relationship Id="rId8" Type="http://schemas.openxmlformats.org/officeDocument/2006/relationships/image" Target="../media/image16.png"/><Relationship Id="rId9" Type="http://schemas.openxmlformats.org/officeDocument/2006/relationships/slide" Target="slide10.xml"/><Relationship Id="rId10" Type="http://schemas.openxmlformats.org/officeDocument/2006/relationships/slide" Target="slide11.xml"/><Relationship Id="rId11" Type="http://schemas.openxmlformats.org/officeDocument/2006/relationships/slide" Target="slide13.xml"/><Relationship Id="rId12" Type="http://schemas.openxmlformats.org/officeDocument/2006/relationships/slide" Target="slide14.xml"/><Relationship Id="rId13" Type="http://schemas.openxmlformats.org/officeDocument/2006/relationships/slide" Target="slide15.xml"/><Relationship Id="rId14" Type="http://schemas.openxmlformats.org/officeDocument/2006/relationships/slide" Target="slide16.xml"/><Relationship Id="rId15" Type="http://schemas.openxmlformats.org/officeDocument/2006/relationships/slide" Target="slide17.xml"/><Relationship Id="rId16" Type="http://schemas.openxmlformats.org/officeDocument/2006/relationships/slide" Target="slide18.xml"/><Relationship Id="rId17" Type="http://schemas.openxmlformats.org/officeDocument/2006/relationships/slide" Target="slide19.xml"/><Relationship Id="rId18" Type="http://schemas.openxmlformats.org/officeDocument/2006/relationships/slide" Target="slide20.xml"/><Relationship Id="rId19" Type="http://schemas.openxmlformats.org/officeDocument/2006/relationships/slide" Target="slide27.xml"/><Relationship Id="rId20" Type="http://schemas.openxmlformats.org/officeDocument/2006/relationships/slide" Target="slide9.xml"/><Relationship Id="rId21"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7.png"/><Relationship Id="rId7" Type="http://schemas.openxmlformats.org/officeDocument/2006/relationships/image" Target="../media/image6.jpeg"/><Relationship Id="rId8" Type="http://schemas.openxmlformats.org/officeDocument/2006/relationships/image" Target="../media/image18.png"/><Relationship Id="rId9" Type="http://schemas.openxmlformats.org/officeDocument/2006/relationships/slide" Target="slide10.xml"/><Relationship Id="rId10" Type="http://schemas.openxmlformats.org/officeDocument/2006/relationships/slide" Target="slide11.xml"/><Relationship Id="rId11" Type="http://schemas.openxmlformats.org/officeDocument/2006/relationships/slide" Target="slide12.xml"/><Relationship Id="rId12" Type="http://schemas.openxmlformats.org/officeDocument/2006/relationships/slide" Target="slide14.xml"/><Relationship Id="rId13" Type="http://schemas.openxmlformats.org/officeDocument/2006/relationships/slide" Target="slide15.xml"/><Relationship Id="rId14" Type="http://schemas.openxmlformats.org/officeDocument/2006/relationships/slide" Target="slide16.xml"/><Relationship Id="rId15" Type="http://schemas.openxmlformats.org/officeDocument/2006/relationships/slide" Target="slide17.xml"/><Relationship Id="rId16" Type="http://schemas.openxmlformats.org/officeDocument/2006/relationships/slide" Target="slide18.xml"/><Relationship Id="rId17" Type="http://schemas.openxmlformats.org/officeDocument/2006/relationships/slide" Target="slide19.xml"/><Relationship Id="rId18" Type="http://schemas.openxmlformats.org/officeDocument/2006/relationships/slide" Target="slide20.xml"/><Relationship Id="rId19" Type="http://schemas.openxmlformats.org/officeDocument/2006/relationships/slide" Target="slide27.xml"/><Relationship Id="rId20" Type="http://schemas.openxmlformats.org/officeDocument/2006/relationships/slide" Target="slide9.xml"/><Relationship Id="rId21"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7.jpeg"/><Relationship Id="rId7" Type="http://schemas.openxmlformats.org/officeDocument/2006/relationships/image" Target="../media/image18.png"/><Relationship Id="rId8" Type="http://schemas.openxmlformats.org/officeDocument/2006/relationships/slide" Target="slide10.xml"/><Relationship Id="rId9" Type="http://schemas.openxmlformats.org/officeDocument/2006/relationships/slide" Target="slide11.xml"/><Relationship Id="rId10" Type="http://schemas.openxmlformats.org/officeDocument/2006/relationships/slide" Target="slide12.xml"/><Relationship Id="rId11" Type="http://schemas.openxmlformats.org/officeDocument/2006/relationships/slide" Target="slide13.xml"/><Relationship Id="rId12" Type="http://schemas.openxmlformats.org/officeDocument/2006/relationships/slide" Target="slide15.xml"/><Relationship Id="rId13" Type="http://schemas.openxmlformats.org/officeDocument/2006/relationships/slide" Target="slide16.xml"/><Relationship Id="rId14" Type="http://schemas.openxmlformats.org/officeDocument/2006/relationships/slide" Target="slide17.xml"/><Relationship Id="rId15" Type="http://schemas.openxmlformats.org/officeDocument/2006/relationships/slide" Target="slide18.xml"/><Relationship Id="rId16" Type="http://schemas.openxmlformats.org/officeDocument/2006/relationships/slide" Target="slide19.xml"/><Relationship Id="rId17" Type="http://schemas.openxmlformats.org/officeDocument/2006/relationships/slide" Target="slide20.xml"/><Relationship Id="rId18" Type="http://schemas.openxmlformats.org/officeDocument/2006/relationships/slide" Target="slide27.xml"/><Relationship Id="rId19" Type="http://schemas.openxmlformats.org/officeDocument/2006/relationships/slide" Target="slide9.xml"/><Relationship Id="rId20" Type="http://schemas.openxmlformats.org/officeDocument/2006/relationships/image" Target="../media/image10.png"/><Relationship Id="rId21" Type="http://schemas.openxmlformats.org/officeDocument/2006/relationships/image" Target="../media/image1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8.jpeg"/><Relationship Id="rId8" Type="http://schemas.openxmlformats.org/officeDocument/2006/relationships/image" Target="../media/image18.png"/><Relationship Id="rId9" Type="http://schemas.openxmlformats.org/officeDocument/2006/relationships/slide" Target="slide10.xml"/><Relationship Id="rId10" Type="http://schemas.openxmlformats.org/officeDocument/2006/relationships/slide" Target="slide11.xml"/><Relationship Id="rId11" Type="http://schemas.openxmlformats.org/officeDocument/2006/relationships/slide" Target="slide12.xml"/><Relationship Id="rId12" Type="http://schemas.openxmlformats.org/officeDocument/2006/relationships/slide" Target="slide13.xml"/><Relationship Id="rId13" Type="http://schemas.openxmlformats.org/officeDocument/2006/relationships/slide" Target="slide14.xml"/><Relationship Id="rId14" Type="http://schemas.openxmlformats.org/officeDocument/2006/relationships/slide" Target="slide15.xml"/><Relationship Id="rId15" Type="http://schemas.openxmlformats.org/officeDocument/2006/relationships/slide" Target="slide17.xml"/><Relationship Id="rId16" Type="http://schemas.openxmlformats.org/officeDocument/2006/relationships/slide" Target="slide18.xml"/><Relationship Id="rId17" Type="http://schemas.openxmlformats.org/officeDocument/2006/relationships/slide" Target="slide19.xml"/><Relationship Id="rId18" Type="http://schemas.openxmlformats.org/officeDocument/2006/relationships/slide" Target="slide20.xml"/><Relationship Id="rId19" Type="http://schemas.openxmlformats.org/officeDocument/2006/relationships/slide" Target="slide27.xml"/><Relationship Id="rId20" Type="http://schemas.openxmlformats.org/officeDocument/2006/relationships/slide" Target="slide9.xml"/><Relationship Id="rId21"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9.jpeg"/><Relationship Id="rId8" Type="http://schemas.openxmlformats.org/officeDocument/2006/relationships/image" Target="../media/image18.png"/><Relationship Id="rId9" Type="http://schemas.openxmlformats.org/officeDocument/2006/relationships/slide" Target="slide10.xml"/><Relationship Id="rId10" Type="http://schemas.openxmlformats.org/officeDocument/2006/relationships/slide" Target="slide11.xml"/><Relationship Id="rId11" Type="http://schemas.openxmlformats.org/officeDocument/2006/relationships/slide" Target="slide12.xml"/><Relationship Id="rId12" Type="http://schemas.openxmlformats.org/officeDocument/2006/relationships/slide" Target="slide13.xml"/><Relationship Id="rId13" Type="http://schemas.openxmlformats.org/officeDocument/2006/relationships/slide" Target="slide14.xml"/><Relationship Id="rId14" Type="http://schemas.openxmlformats.org/officeDocument/2006/relationships/slide" Target="slide15.xml"/><Relationship Id="rId15" Type="http://schemas.openxmlformats.org/officeDocument/2006/relationships/slide" Target="slide16.xml"/><Relationship Id="rId16" Type="http://schemas.openxmlformats.org/officeDocument/2006/relationships/slide" Target="slide18.xml"/><Relationship Id="rId17" Type="http://schemas.openxmlformats.org/officeDocument/2006/relationships/slide" Target="slide19.xml"/><Relationship Id="rId18" Type="http://schemas.openxmlformats.org/officeDocument/2006/relationships/slide" Target="slide20.xml"/><Relationship Id="rId19" Type="http://schemas.openxmlformats.org/officeDocument/2006/relationships/slide" Target="slide27.xml"/><Relationship Id="rId20" Type="http://schemas.openxmlformats.org/officeDocument/2006/relationships/slide" Target="slide9.xml"/><Relationship Id="rId21"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8.jpeg"/><Relationship Id="rId8" Type="http://schemas.openxmlformats.org/officeDocument/2006/relationships/image" Target="../media/image18.png"/><Relationship Id="rId9" Type="http://schemas.openxmlformats.org/officeDocument/2006/relationships/slide" Target="slide10.xml"/><Relationship Id="rId10" Type="http://schemas.openxmlformats.org/officeDocument/2006/relationships/slide" Target="slide11.xml"/><Relationship Id="rId11" Type="http://schemas.openxmlformats.org/officeDocument/2006/relationships/slide" Target="slide12.xml"/><Relationship Id="rId12" Type="http://schemas.openxmlformats.org/officeDocument/2006/relationships/slide" Target="slide13.xml"/><Relationship Id="rId13" Type="http://schemas.openxmlformats.org/officeDocument/2006/relationships/slide" Target="slide14.xml"/><Relationship Id="rId14" Type="http://schemas.openxmlformats.org/officeDocument/2006/relationships/slide" Target="slide15.xml"/><Relationship Id="rId15" Type="http://schemas.openxmlformats.org/officeDocument/2006/relationships/slide" Target="slide16.xml"/><Relationship Id="rId16" Type="http://schemas.openxmlformats.org/officeDocument/2006/relationships/slide" Target="slide17.xml"/><Relationship Id="rId17" Type="http://schemas.openxmlformats.org/officeDocument/2006/relationships/slide" Target="slide19.xml"/><Relationship Id="rId18" Type="http://schemas.openxmlformats.org/officeDocument/2006/relationships/slide" Target="slide20.xml"/><Relationship Id="rId19" Type="http://schemas.openxmlformats.org/officeDocument/2006/relationships/slide" Target="slide27.xml"/><Relationship Id="rId20" Type="http://schemas.openxmlformats.org/officeDocument/2006/relationships/slide" Target="slide9.xml"/><Relationship Id="rId21"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0.jpeg"/><Relationship Id="rId8" Type="http://schemas.openxmlformats.org/officeDocument/2006/relationships/image" Target="../media/image18.png"/><Relationship Id="rId9" Type="http://schemas.openxmlformats.org/officeDocument/2006/relationships/slide" Target="slide10.xml"/><Relationship Id="rId10" Type="http://schemas.openxmlformats.org/officeDocument/2006/relationships/slide" Target="slide11.xml"/><Relationship Id="rId11" Type="http://schemas.openxmlformats.org/officeDocument/2006/relationships/slide" Target="slide12.xml"/><Relationship Id="rId12" Type="http://schemas.openxmlformats.org/officeDocument/2006/relationships/slide" Target="slide13.xml"/><Relationship Id="rId13" Type="http://schemas.openxmlformats.org/officeDocument/2006/relationships/slide" Target="slide14.xml"/><Relationship Id="rId14" Type="http://schemas.openxmlformats.org/officeDocument/2006/relationships/slide" Target="slide15.xml"/><Relationship Id="rId15" Type="http://schemas.openxmlformats.org/officeDocument/2006/relationships/slide" Target="slide16.xml"/><Relationship Id="rId16" Type="http://schemas.openxmlformats.org/officeDocument/2006/relationships/slide" Target="slide17.xml"/><Relationship Id="rId17" Type="http://schemas.openxmlformats.org/officeDocument/2006/relationships/slide" Target="slide18.xml"/><Relationship Id="rId18" Type="http://schemas.openxmlformats.org/officeDocument/2006/relationships/slide" Target="slide20.xml"/><Relationship Id="rId19" Type="http://schemas.openxmlformats.org/officeDocument/2006/relationships/slide" Target="slide27.xml"/><Relationship Id="rId20" Type="http://schemas.openxmlformats.org/officeDocument/2006/relationships/slide" Target="slide9.xml"/><Relationship Id="rId21"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7.png"/><Relationship Id="rId7" Type="http://schemas.openxmlformats.org/officeDocument/2006/relationships/image" Target="../media/image11.jpeg"/><Relationship Id="rId8" Type="http://schemas.openxmlformats.org/officeDocument/2006/relationships/image" Target="../media/image18.png"/><Relationship Id="rId9" Type="http://schemas.openxmlformats.org/officeDocument/2006/relationships/slide" Target="slide10.xml"/><Relationship Id="rId10" Type="http://schemas.openxmlformats.org/officeDocument/2006/relationships/slide" Target="slide11.xml"/><Relationship Id="rId11" Type="http://schemas.openxmlformats.org/officeDocument/2006/relationships/slide" Target="slide12.xml"/><Relationship Id="rId12" Type="http://schemas.openxmlformats.org/officeDocument/2006/relationships/slide" Target="slide13.xml"/><Relationship Id="rId13" Type="http://schemas.openxmlformats.org/officeDocument/2006/relationships/slide" Target="slide14.xml"/><Relationship Id="rId14" Type="http://schemas.openxmlformats.org/officeDocument/2006/relationships/slide" Target="slide15.xml"/><Relationship Id="rId15" Type="http://schemas.openxmlformats.org/officeDocument/2006/relationships/slide" Target="slide16.xml"/><Relationship Id="rId16" Type="http://schemas.openxmlformats.org/officeDocument/2006/relationships/slide" Target="slide17.xml"/><Relationship Id="rId17" Type="http://schemas.openxmlformats.org/officeDocument/2006/relationships/slide" Target="slide18.xml"/><Relationship Id="rId18" Type="http://schemas.openxmlformats.org/officeDocument/2006/relationships/slide" Target="slide19.xml"/><Relationship Id="rId19" Type="http://schemas.openxmlformats.org/officeDocument/2006/relationships/slide" Target="slide27.xml"/><Relationship Id="rId20" Type="http://schemas.openxmlformats.org/officeDocument/2006/relationships/slide" Target="slide9.xml"/><Relationship Id="rId21"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9.png"/><Relationship Id="rId7" Type="http://schemas.openxmlformats.org/officeDocument/2006/relationships/image" Target="../media/image12.jpeg"/><Relationship Id="rId8" Type="http://schemas.openxmlformats.org/officeDocument/2006/relationships/image" Target="../media/image20.png"/><Relationship Id="rId9" Type="http://schemas.openxmlformats.org/officeDocument/2006/relationships/slide" Target="slide10.xml"/><Relationship Id="rId10" Type="http://schemas.openxmlformats.org/officeDocument/2006/relationships/slide" Target="slide11.xml"/><Relationship Id="rId11" Type="http://schemas.openxmlformats.org/officeDocument/2006/relationships/slide" Target="slide12.xml"/><Relationship Id="rId12" Type="http://schemas.openxmlformats.org/officeDocument/2006/relationships/slide" Target="slide13.xml"/><Relationship Id="rId13" Type="http://schemas.openxmlformats.org/officeDocument/2006/relationships/slide" Target="slide14.xml"/><Relationship Id="rId14" Type="http://schemas.openxmlformats.org/officeDocument/2006/relationships/slide" Target="slide15.xml"/><Relationship Id="rId15" Type="http://schemas.openxmlformats.org/officeDocument/2006/relationships/slide" Target="slide16.xml"/><Relationship Id="rId16" Type="http://schemas.openxmlformats.org/officeDocument/2006/relationships/slide" Target="slide17.xml"/><Relationship Id="rId17" Type="http://schemas.openxmlformats.org/officeDocument/2006/relationships/slide" Target="slide18.xml"/><Relationship Id="rId18" Type="http://schemas.openxmlformats.org/officeDocument/2006/relationships/slide" Target="slide19.xml"/><Relationship Id="rId19" Type="http://schemas.openxmlformats.org/officeDocument/2006/relationships/slide" Target="slide20.xml"/><Relationship Id="rId20" Type="http://schemas.openxmlformats.org/officeDocument/2006/relationships/slide" Target="slide9.xml"/><Relationship Id="rId21" Type="http://schemas.openxmlformats.org/officeDocument/2006/relationships/image" Target="../media/image1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slide" Target="slide24.xml"/><Relationship Id="rId4" Type="http://schemas.openxmlformats.org/officeDocument/2006/relationships/image" Target="../media/image21.png"/><Relationship Id="rId5" Type="http://schemas.openxmlformats.org/officeDocument/2006/relationships/slide" Target="slide23.xml"/><Relationship Id="rId6" Type="http://schemas.openxmlformats.org/officeDocument/2006/relationships/slide" Target="slide26.xml"/><Relationship Id="rId7" Type="http://schemas.openxmlformats.org/officeDocument/2006/relationships/image" Target="../media/image2.jpeg"/><Relationship Id="rId8" Type="http://schemas.openxmlformats.org/officeDocument/2006/relationships/slide" Target="slide2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 Id="rId3" Type="http://schemas.openxmlformats.org/officeDocument/2006/relationships/hyperlink" Target="http://www.pierreseche.fr/abps/la-filliere/couts-comparatifs/"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14.jpeg"/><Relationship Id="rId4" Type="http://schemas.openxmlformats.org/officeDocument/2006/relationships/image" Target="../media/image2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15.jpeg"/><Relationship Id="rId4" Type="http://schemas.openxmlformats.org/officeDocument/2006/relationships/image" Target="../media/image2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16.jpeg"/><Relationship Id="rId4" Type="http://schemas.openxmlformats.org/officeDocument/2006/relationships/image" Target="../media/image2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23.png"/><Relationship Id="rId4" Type="http://schemas.openxmlformats.org/officeDocument/2006/relationships/image" Target="../media/image2.jpeg"/><Relationship Id="rId5" Type="http://schemas.openxmlformats.org/officeDocument/2006/relationships/hyperlink" Target="http://www.pps24.fr"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slide" Target="slide10.xml"/><Relationship Id="rId5" Type="http://schemas.openxmlformats.org/officeDocument/2006/relationships/slide" Target="slide11.xml"/><Relationship Id="rId6" Type="http://schemas.openxmlformats.org/officeDocument/2006/relationships/slide" Target="slide12.xml"/><Relationship Id="rId7" Type="http://schemas.openxmlformats.org/officeDocument/2006/relationships/slide" Target="slide13.xml"/><Relationship Id="rId8" Type="http://schemas.openxmlformats.org/officeDocument/2006/relationships/slide" Target="slide14.xml"/><Relationship Id="rId9" Type="http://schemas.openxmlformats.org/officeDocument/2006/relationships/slide" Target="slide15.xml"/><Relationship Id="rId10" Type="http://schemas.openxmlformats.org/officeDocument/2006/relationships/slide" Target="slide16.xml"/><Relationship Id="rId11" Type="http://schemas.openxmlformats.org/officeDocument/2006/relationships/slide" Target="slide17.xml"/><Relationship Id="rId12" Type="http://schemas.openxmlformats.org/officeDocument/2006/relationships/slide" Target="slide18.xml"/><Relationship Id="rId13" Type="http://schemas.openxmlformats.org/officeDocument/2006/relationships/slide" Target="slide19.xml"/><Relationship Id="rId14" Type="http://schemas.openxmlformats.org/officeDocument/2006/relationships/slide" Target="slide20.xml"/><Relationship Id="rId15" Type="http://schemas.openxmlformats.org/officeDocument/2006/relationships/slide" Target="slide27.xml"/><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slide" Target="slide9.xml"/><Relationship Id="rId19" Type="http://schemas.openxmlformats.org/officeDocument/2006/relationships/image" Target="../media/image10.png"/><Relationship Id="rId20" Type="http://schemas.openxmlformats.org/officeDocument/2006/relationships/slide" Target="slide21.xml"/><Relationship Id="rId2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Projet de restauration d’un soutènement routier…"/>
          <p:cNvSpPr txBox="1"/>
          <p:nvPr>
            <p:ph type="ctrTitle"/>
          </p:nvPr>
        </p:nvSpPr>
        <p:spPr>
          <a:prstGeom prst="rect">
            <a:avLst/>
          </a:prstGeom>
        </p:spPr>
        <p:txBody>
          <a:bodyPr/>
          <a:lstStyle/>
          <a:p>
            <a:pPr defTabSz="594359">
              <a:defRPr sz="7200"/>
            </a:pPr>
            <a:r>
              <a:t>Projet de restauration d’un soutènement routier</a:t>
            </a:r>
          </a:p>
          <a:p>
            <a:pPr defTabSz="594359">
              <a:defRPr sz="7200"/>
            </a:pPr>
            <a:r>
              <a:t>En pierres sèches</a:t>
            </a:r>
          </a:p>
          <a:p>
            <a:pPr defTabSz="594359">
              <a:defRPr sz="7200"/>
            </a:pPr>
            <a:r>
              <a:t>Commune de St André-Allas</a:t>
            </a:r>
          </a:p>
        </p:txBody>
      </p:sp>
      <p:sp>
        <p:nvSpPr>
          <p:cNvPr id="120" name="Route de la Combe des Loups"/>
          <p:cNvSpPr txBox="1"/>
          <p:nvPr/>
        </p:nvSpPr>
        <p:spPr>
          <a:xfrm>
            <a:off x="7892317" y="9461155"/>
            <a:ext cx="8599365"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Route de la Combe des Loups</a:t>
            </a:r>
          </a:p>
        </p:txBody>
      </p:sp>
      <p:pic>
        <p:nvPicPr>
          <p:cNvPr id="121" name="logo.jpg" descr="logo.jpg"/>
          <p:cNvPicPr>
            <a:picLocks noChangeAspect="1"/>
          </p:cNvPicPr>
          <p:nvPr/>
        </p:nvPicPr>
        <p:blipFill>
          <a:blip r:embed="rId2">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Capture d’écran 2021-10-18 à 15.14.43.png" descr="Capture d’écran 2021-10-18 à 15.14.43.png"/>
          <p:cNvPicPr>
            <a:picLocks noChangeAspect="1"/>
          </p:cNvPicPr>
          <p:nvPr>
            <p:ph type="pic" idx="21"/>
          </p:nvPr>
        </p:nvPicPr>
        <p:blipFill>
          <a:blip r:embed="rId2">
            <a:extLst/>
          </a:blip>
          <a:stretch>
            <a:fillRect/>
          </a:stretch>
        </p:blipFill>
        <p:spPr>
          <a:xfrm>
            <a:off x="2472133" y="1068128"/>
            <a:ext cx="12900575" cy="11579744"/>
          </a:xfrm>
          <a:prstGeom prst="rect">
            <a:avLst/>
          </a:prstGeom>
        </p:spPr>
      </p:pic>
      <p:pic>
        <p:nvPicPr>
          <p:cNvPr id="196"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197" name="Bulle de texte"/>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98" name="Bulle de texte">
            <a:hlinkClick r:id="rId4" invalidUrl="" action="ppaction://hlinksldjump" tgtFrame="" tooltip="" history="1" highlightClick="0" endSnd="0"/>
          </p:cNvPr>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99" name="Bulle de texte"/>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00" name="Bulle de texte"/>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01" name="Bulle de texte"/>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02" name="Bulle de texte"/>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03" name="Bulle de texte"/>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04" name="Bulle de texte"/>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05" name="Bulle de texte"/>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06" name="Bulle de texte"/>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07" name="Bulle de texte"/>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08" name="Bulle de texte"/>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209" name="Cliquez sur : Cliquez sur :" descr="Cliquez sur : Cliquez sur :"/>
          <p:cNvPicPr>
            <a:picLocks noChangeAspect="1"/>
          </p:cNvPicPr>
          <p:nvPr/>
        </p:nvPicPr>
        <p:blipFill>
          <a:blip r:embed="rId5">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210" name="Rectangle Rectangle" descr="Rectangle Rectangle"/>
          <p:cNvPicPr>
            <a:picLocks noChangeAspect="1"/>
          </p:cNvPicPr>
          <p:nvPr/>
        </p:nvPicPr>
        <p:blipFill>
          <a:blip r:embed="rId6">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211"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12"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215" name="IMG_1458.jpeg"/>
          <p:cNvGrpSpPr/>
          <p:nvPr/>
        </p:nvGrpSpPr>
        <p:grpSpPr>
          <a:xfrm>
            <a:off x="15912481" y="970506"/>
            <a:ext cx="6790564" cy="9045617"/>
            <a:chOff x="0" y="0"/>
            <a:chExt cx="6790563" cy="9045616"/>
          </a:xfrm>
        </p:grpSpPr>
        <p:pic>
          <p:nvPicPr>
            <p:cNvPr id="213" name="IMG_1458.jpeg" descr="IMG_1458.jpeg"/>
            <p:cNvPicPr>
              <a:picLocks noChangeAspect="1"/>
            </p:cNvPicPr>
            <p:nvPr/>
          </p:nvPicPr>
          <p:blipFill>
            <a:blip r:embed="rId7">
              <a:extLst/>
            </a:blip>
            <a:stretch>
              <a:fillRect/>
            </a:stretch>
          </p:blipFill>
          <p:spPr>
            <a:xfrm>
              <a:off x="127000" y="88900"/>
              <a:ext cx="6536564" cy="8715417"/>
            </a:xfrm>
            <a:prstGeom prst="rect">
              <a:avLst/>
            </a:prstGeom>
            <a:ln w="12700" cap="flat">
              <a:noFill/>
              <a:miter lim="400000"/>
            </a:ln>
            <a:effectLst/>
          </p:spPr>
        </p:pic>
        <p:pic>
          <p:nvPicPr>
            <p:cNvPr id="214" name="IMG_1458.jpeg" descr="IMG_1458.jpeg"/>
            <p:cNvPicPr>
              <a:picLocks noChangeAspect="1"/>
            </p:cNvPicPr>
            <p:nvPr/>
          </p:nvPicPr>
          <p:blipFill>
            <a:blip r:embed="rId8">
              <a:extLst/>
            </a:blip>
            <a:stretch>
              <a:fillRect/>
            </a:stretch>
          </p:blipFill>
          <p:spPr>
            <a:xfrm>
              <a:off x="0" y="0"/>
              <a:ext cx="6790564" cy="9045617"/>
            </a:xfrm>
            <a:prstGeom prst="rect">
              <a:avLst/>
            </a:prstGeom>
            <a:ln w="12700" cap="flat">
              <a:noFill/>
              <a:miter lim="400000"/>
            </a:ln>
            <a:effectLst/>
          </p:spPr>
        </p:pic>
      </p:grpSp>
      <p:grpSp>
        <p:nvGrpSpPr>
          <p:cNvPr id="218" name="Au début, seules quelques…"/>
          <p:cNvGrpSpPr/>
          <p:nvPr/>
        </p:nvGrpSpPr>
        <p:grpSpPr>
          <a:xfrm>
            <a:off x="16122552" y="10033373"/>
            <a:ext cx="6679689" cy="2641602"/>
            <a:chOff x="0" y="0"/>
            <a:chExt cx="6679688" cy="2641600"/>
          </a:xfrm>
        </p:grpSpPr>
        <p:sp>
          <p:nvSpPr>
            <p:cNvPr id="216" name="Au début, seules quelques…"/>
            <p:cNvSpPr txBox="1"/>
            <p:nvPr/>
          </p:nvSpPr>
          <p:spPr>
            <a:xfrm>
              <a:off x="50799" y="393700"/>
              <a:ext cx="6578090" cy="185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000"/>
              </a:pPr>
              <a:r>
                <a:t>Au début, seules quelques </a:t>
              </a:r>
            </a:p>
            <a:p>
              <a:pPr>
                <a:defRPr sz="3000"/>
              </a:pPr>
              <a:r>
                <a:t>pierres restent visibles montrant l’emplacement originel du mur.</a:t>
              </a:r>
            </a:p>
          </p:txBody>
        </p:sp>
        <p:pic>
          <p:nvPicPr>
            <p:cNvPr id="217" name="Au début, seules quelques… Au début, seules quelques pierres restent visibles montrant l’emplacement du mur avant sa démolition." descr="Au début, seules quelques… Au début, seules quelques pierres restent visibles montrant l’emplacement du mur avant sa démolition."/>
            <p:cNvPicPr>
              <a:picLocks noChangeAspect="1"/>
            </p:cNvPicPr>
            <p:nvPr/>
          </p:nvPicPr>
          <p:blipFill>
            <a:blip r:embed="rId9">
              <a:extLst/>
            </a:blip>
            <a:stretch>
              <a:fillRect/>
            </a:stretch>
          </p:blipFill>
          <p:spPr>
            <a:xfrm>
              <a:off x="0" y="0"/>
              <a:ext cx="6679689" cy="2641601"/>
            </a:xfrm>
            <a:prstGeom prst="rect">
              <a:avLst/>
            </a:prstGeom>
            <a:ln w="12700" cap="flat">
              <a:noFill/>
              <a:miter lim="400000"/>
            </a:ln>
            <a:effectLst/>
          </p:spPr>
        </p:pic>
      </p:grpSp>
      <p:pic>
        <p:nvPicPr>
          <p:cNvPr id="219" name="Capture d’écran 2021-10-18 à 15.14.43.png" descr="Capture d’écran 2021-10-18 à 15.14.43.png"/>
          <p:cNvPicPr>
            <a:picLocks noChangeAspect="1"/>
          </p:cNvPicPr>
          <p:nvPr/>
        </p:nvPicPr>
        <p:blipFill>
          <a:blip r:embed="rId2">
            <a:extLst/>
          </a:blip>
          <a:stretch>
            <a:fillRect/>
          </a:stretch>
        </p:blipFill>
        <p:spPr>
          <a:xfrm>
            <a:off x="2472133" y="1068128"/>
            <a:ext cx="12900575" cy="11579744"/>
          </a:xfrm>
          <a:prstGeom prst="rect">
            <a:avLst/>
          </a:prstGeom>
          <a:ln w="12700">
            <a:miter lim="400000"/>
          </a:ln>
        </p:spPr>
      </p:pic>
      <p:sp>
        <p:nvSpPr>
          <p:cNvPr id="220" name="Bulle de texte">
            <a:hlinkClick r:id="rId4" invalidUrl="" action="ppaction://hlinksldjump" tgtFrame="" tooltip="" history="1" highlightClick="0" endSnd="0"/>
          </p:cNvPr>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21" name="Bulle de texte">
            <a:hlinkClick r:id="rId10" invalidUrl="" action="ppaction://hlinksldjump" tgtFrame="" tooltip="" history="1" highlightClick="0" endSnd="0"/>
          </p:cNvPr>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22" name="Bulle de texte">
            <a:hlinkClick r:id="rId11" invalidUrl="" action="ppaction://hlinksldjump" tgtFrame="" tooltip="" history="1" highlightClick="0" endSnd="0"/>
          </p:cNvPr>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23" name="Bulle de texte">
            <a:hlinkClick r:id="rId12" invalidUrl="" action="ppaction://hlinksldjump" tgtFrame="" tooltip="" history="1" highlightClick="0" endSnd="0"/>
          </p:cNvPr>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24" name="Bulle de texte">
            <a:hlinkClick r:id="rId13" invalidUrl="" action="ppaction://hlinksldjump" tgtFrame="" tooltip="" history="1" highlightClick="0" endSnd="0"/>
          </p:cNvPr>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25" name="Bulle de texte">
            <a:hlinkClick r:id="rId14" invalidUrl="" action="ppaction://hlinksldjump" tgtFrame="" tooltip="" history="1" highlightClick="0" endSnd="0"/>
          </p:cNvPr>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26" name="Bulle de texte">
            <a:hlinkClick r:id="rId15" invalidUrl="" action="ppaction://hlinksldjump" tgtFrame="" tooltip="" history="1" highlightClick="0" endSnd="0"/>
          </p:cNvPr>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27" name="Bulle de texte">
            <a:hlinkClick r:id="rId16" invalidUrl="" action="ppaction://hlinksldjump" tgtFrame="" tooltip="" history="1" highlightClick="0" endSnd="0"/>
          </p:cNvPr>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28" name="Bulle de texte">
            <a:hlinkClick r:id="rId17" invalidUrl="" action="ppaction://hlinksldjump" tgtFrame="" tooltip="" history="1" highlightClick="0" endSnd="0"/>
          </p:cNvPr>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29" name="Bulle de texte">
            <a:hlinkClick r:id="rId18" invalidUrl="" action="ppaction://hlinksldjump" tgtFrame="" tooltip="" history="1" highlightClick="0" endSnd="0"/>
          </p:cNvPr>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30" name="Bulle de texte">
            <a:hlinkClick r:id="rId19" invalidUrl="" action="ppaction://hlinksldjump" tgtFrame="" tooltip="" history="1" highlightClick="0" endSnd="0"/>
          </p:cNvPr>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231" name="Cliquez sur : Cliquez sur :" descr="Cliquez sur : Cliquez sur :"/>
          <p:cNvPicPr>
            <a:picLocks noChangeAspect="1"/>
          </p:cNvPicPr>
          <p:nvPr/>
        </p:nvPicPr>
        <p:blipFill>
          <a:blip r:embed="rId5">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232" name="Rectangle Rectangle" descr="Rectangle Rectangle"/>
          <p:cNvPicPr>
            <a:picLocks noChangeAspect="1"/>
          </p:cNvPicPr>
          <p:nvPr/>
        </p:nvPicPr>
        <p:blipFill>
          <a:blip r:embed="rId6">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233"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34"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sp>
        <p:nvSpPr>
          <p:cNvPr id="235" name="Ligne"/>
          <p:cNvSpPr/>
          <p:nvPr/>
        </p:nvSpPr>
        <p:spPr>
          <a:xfrm>
            <a:off x="11300887" y="3311396"/>
            <a:ext cx="4462828" cy="53409"/>
          </a:xfrm>
          <a:prstGeom prst="line">
            <a:avLst/>
          </a:prstGeom>
          <a:ln w="88900">
            <a:solidFill>
              <a:srgbClr val="DD1019"/>
            </a:solidFill>
            <a:miter lim="400000"/>
            <a:tailEnd type="triangle"/>
          </a:ln>
          <a:effectLst>
            <a:outerShdw sx="100000" sy="100000" kx="0" ky="0" algn="b" rotWithShape="0" blurRad="355600" dist="0" dir="0">
              <a:srgbClr val="000000">
                <a:alpha val="75000"/>
              </a:srgbClr>
            </a:outerShdw>
          </a:effectLst>
        </p:spPr>
        <p:txBody>
          <a:bodyPr lIns="45718" tIns="45718" rIns="45718" bIns="45718"/>
          <a:lstStyle/>
          <a:p>
            <a:pPr/>
          </a:p>
        </p:txBody>
      </p:sp>
      <p:grpSp>
        <p:nvGrpSpPr>
          <p:cNvPr id="238" name="Retour">
            <a:hlinkClick r:id="rId20" invalidUrl="" action="ppaction://hlinksldjump" tgtFrame="" tooltip="" history="1" highlightClick="0" endSnd="0"/>
          </p:cNvPr>
          <p:cNvGrpSpPr/>
          <p:nvPr/>
        </p:nvGrpSpPr>
        <p:grpSpPr>
          <a:xfrm>
            <a:off x="2864272" y="108799"/>
            <a:ext cx="2093407" cy="1244602"/>
            <a:chOff x="0" y="0"/>
            <a:chExt cx="2093405" cy="1244600"/>
          </a:xfrm>
        </p:grpSpPr>
        <p:sp>
          <p:nvSpPr>
            <p:cNvPr id="236" name="Retour"/>
            <p:cNvSpPr txBox="1"/>
            <p:nvPr/>
          </p:nvSpPr>
          <p:spPr>
            <a:xfrm>
              <a:off x="165100" y="165100"/>
              <a:ext cx="1763205"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Retour</a:t>
              </a:r>
            </a:p>
          </p:txBody>
        </p:sp>
        <p:pic>
          <p:nvPicPr>
            <p:cNvPr id="237" name="Retour Retour" descr="Retour Retour"/>
            <p:cNvPicPr>
              <a:picLocks noChangeAspect="1"/>
            </p:cNvPicPr>
            <p:nvPr/>
          </p:nvPicPr>
          <p:blipFill>
            <a:blip r:embed="rId21">
              <a:extLst/>
            </a:blip>
            <a:stretch>
              <a:fillRect/>
            </a:stretch>
          </p:blipFill>
          <p:spPr>
            <a:xfrm>
              <a:off x="0" y="0"/>
              <a:ext cx="2093406" cy="1244601"/>
            </a:xfrm>
            <a:prstGeom prst="rect">
              <a:avLst/>
            </a:prstGeom>
            <a:ln w="12700" cap="flat">
              <a:noFill/>
              <a:miter lim="400000"/>
            </a:ln>
            <a:effectLst/>
          </p:spPr>
        </p:pic>
      </p:grpSp>
      <p:sp>
        <p:nvSpPr>
          <p:cNvPr id="239" name="Les flèches correspondent aux photos du dossier"/>
          <p:cNvSpPr txBox="1"/>
          <p:nvPr/>
        </p:nvSpPr>
        <p:spPr>
          <a:xfrm>
            <a:off x="2962378" y="11663328"/>
            <a:ext cx="4413036" cy="7715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FFFFFF"/>
                </a:solidFill>
              </a:defRPr>
            </a:lvl1pPr>
          </a:lstStyle>
          <a:p>
            <a:pPr/>
            <a:r>
              <a:t>Les flèches correspondent aux photos du dossier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Capture d’écran 2021-10-18 à 15.14.43.png" descr="Capture d’écran 2021-10-18 à 15.14.43.png"/>
          <p:cNvPicPr>
            <a:picLocks noChangeAspect="1"/>
          </p:cNvPicPr>
          <p:nvPr>
            <p:ph type="pic" idx="21"/>
          </p:nvPr>
        </p:nvPicPr>
        <p:blipFill>
          <a:blip r:embed="rId2">
            <a:extLst/>
          </a:blip>
          <a:stretch>
            <a:fillRect/>
          </a:stretch>
        </p:blipFill>
        <p:spPr>
          <a:xfrm>
            <a:off x="2472133" y="1068128"/>
            <a:ext cx="12900575" cy="11579744"/>
          </a:xfrm>
          <a:prstGeom prst="rect">
            <a:avLst/>
          </a:prstGeom>
        </p:spPr>
      </p:pic>
      <p:pic>
        <p:nvPicPr>
          <p:cNvPr id="242"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243" name="Bulle de texte"/>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44" name="Bulle de texte">
            <a:hlinkClick r:id="rId4" invalidUrl="" action="ppaction://hlinksldjump" tgtFrame="" tooltip="" history="1" highlightClick="0" endSnd="0"/>
          </p:cNvPr>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45" name="Bulle de texte"/>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46" name="Bulle de texte"/>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47" name="Bulle de texte"/>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48" name="Bulle de texte"/>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49" name="Bulle de texte"/>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50" name="Bulle de texte"/>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51" name="Bulle de texte"/>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52" name="Bulle de texte"/>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53" name="Bulle de texte"/>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254" name="Cliquez sur : Cliquez sur :" descr="Cliquez sur : Cliquez sur :"/>
          <p:cNvPicPr>
            <a:picLocks noChangeAspect="1"/>
          </p:cNvPicPr>
          <p:nvPr/>
        </p:nvPicPr>
        <p:blipFill>
          <a:blip r:embed="rId5">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255" name="Rectangle Rectangle" descr="Rectangle Rectangle"/>
          <p:cNvPicPr>
            <a:picLocks noChangeAspect="1"/>
          </p:cNvPicPr>
          <p:nvPr/>
        </p:nvPicPr>
        <p:blipFill>
          <a:blip r:embed="rId6">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256"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57"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260" name="IMG_1459.jpeg"/>
          <p:cNvGrpSpPr/>
          <p:nvPr/>
        </p:nvGrpSpPr>
        <p:grpSpPr>
          <a:xfrm>
            <a:off x="15912481" y="970506"/>
            <a:ext cx="6790564" cy="9045617"/>
            <a:chOff x="0" y="0"/>
            <a:chExt cx="6790563" cy="9045616"/>
          </a:xfrm>
        </p:grpSpPr>
        <p:pic>
          <p:nvPicPr>
            <p:cNvPr id="258" name="IMG_1459.jpeg" descr="IMG_1459.jpeg"/>
            <p:cNvPicPr>
              <a:picLocks noChangeAspect="1"/>
            </p:cNvPicPr>
            <p:nvPr/>
          </p:nvPicPr>
          <p:blipFill>
            <a:blip r:embed="rId7">
              <a:extLst/>
            </a:blip>
            <a:stretch>
              <a:fillRect/>
            </a:stretch>
          </p:blipFill>
          <p:spPr>
            <a:xfrm>
              <a:off x="127000" y="88900"/>
              <a:ext cx="6536564" cy="8715417"/>
            </a:xfrm>
            <a:prstGeom prst="rect">
              <a:avLst/>
            </a:prstGeom>
            <a:ln w="12700" cap="flat">
              <a:noFill/>
              <a:miter lim="400000"/>
            </a:ln>
            <a:effectLst/>
          </p:spPr>
        </p:pic>
        <p:pic>
          <p:nvPicPr>
            <p:cNvPr id="259" name="IMG_1459.jpeg" descr="IMG_1459.jpeg"/>
            <p:cNvPicPr>
              <a:picLocks noChangeAspect="1"/>
            </p:cNvPicPr>
            <p:nvPr/>
          </p:nvPicPr>
          <p:blipFill>
            <a:blip r:embed="rId8">
              <a:extLst/>
            </a:blip>
            <a:stretch>
              <a:fillRect/>
            </a:stretch>
          </p:blipFill>
          <p:spPr>
            <a:xfrm>
              <a:off x="0" y="0"/>
              <a:ext cx="6790564" cy="9045617"/>
            </a:xfrm>
            <a:prstGeom prst="rect">
              <a:avLst/>
            </a:prstGeom>
            <a:ln w="12700" cap="flat">
              <a:noFill/>
              <a:miter lim="400000"/>
            </a:ln>
            <a:effectLst/>
          </p:spPr>
        </p:pic>
      </p:grpSp>
      <p:grpSp>
        <p:nvGrpSpPr>
          <p:cNvPr id="263" name="Quelques mètres plus loin, on peut se rendre compte des effets de ruissèlements."/>
          <p:cNvGrpSpPr/>
          <p:nvPr/>
        </p:nvGrpSpPr>
        <p:grpSpPr>
          <a:xfrm>
            <a:off x="16122552" y="10325473"/>
            <a:ext cx="6679689" cy="2057402"/>
            <a:chOff x="0" y="0"/>
            <a:chExt cx="6679688" cy="2057400"/>
          </a:xfrm>
        </p:grpSpPr>
        <p:sp>
          <p:nvSpPr>
            <p:cNvPr id="261" name="Quelques mètres plus loin, on peut se rendre compte des effets de ruissèlements."/>
            <p:cNvSpPr txBox="1"/>
            <p:nvPr/>
          </p:nvSpPr>
          <p:spPr>
            <a:xfrm>
              <a:off x="50799" y="101600"/>
              <a:ext cx="6578090" cy="185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Quelques mètres plus loin, on peut se rendre compte des effets causés par les ruissellements.</a:t>
              </a:r>
            </a:p>
          </p:txBody>
        </p:sp>
        <p:pic>
          <p:nvPicPr>
            <p:cNvPr id="262" name="Quelques mètres plus loin, on peut se rendre compte des effets de ruissèlements. Quelques mètres plus loin, on peut se rendre compte des effets de ruissèlements." descr="Quelques mètres plus loin, on peut se rendre compte des effets de ruissèlements. Quelques mètres plus loin, on peut se rendre compte des effets de ruissèlements."/>
            <p:cNvPicPr>
              <a:picLocks noChangeAspect="1"/>
            </p:cNvPicPr>
            <p:nvPr/>
          </p:nvPicPr>
          <p:blipFill>
            <a:blip r:embed="rId9">
              <a:extLst/>
            </a:blip>
            <a:stretch>
              <a:fillRect/>
            </a:stretch>
          </p:blipFill>
          <p:spPr>
            <a:xfrm>
              <a:off x="0" y="0"/>
              <a:ext cx="6679689" cy="2057401"/>
            </a:xfrm>
            <a:prstGeom prst="rect">
              <a:avLst/>
            </a:prstGeom>
            <a:ln w="12700" cap="flat">
              <a:noFill/>
              <a:miter lim="400000"/>
            </a:ln>
            <a:effectLst/>
          </p:spPr>
        </p:pic>
      </p:grpSp>
      <p:pic>
        <p:nvPicPr>
          <p:cNvPr id="264" name="Capture d’écran 2021-10-18 à 15.14.43.png" descr="Capture d’écran 2021-10-18 à 15.14.43.png"/>
          <p:cNvPicPr>
            <a:picLocks noChangeAspect="1"/>
          </p:cNvPicPr>
          <p:nvPr/>
        </p:nvPicPr>
        <p:blipFill>
          <a:blip r:embed="rId2">
            <a:extLst/>
          </a:blip>
          <a:stretch>
            <a:fillRect/>
          </a:stretch>
        </p:blipFill>
        <p:spPr>
          <a:xfrm>
            <a:off x="2472133" y="1068128"/>
            <a:ext cx="12900575" cy="11579744"/>
          </a:xfrm>
          <a:prstGeom prst="rect">
            <a:avLst/>
          </a:prstGeom>
          <a:ln w="12700">
            <a:miter lim="400000"/>
          </a:ln>
        </p:spPr>
      </p:pic>
      <p:sp>
        <p:nvSpPr>
          <p:cNvPr id="265" name="Bulle de texte">
            <a:hlinkClick r:id="rId10" invalidUrl="" action="ppaction://hlinksldjump" tgtFrame="" tooltip="" history="1" highlightClick="0" endSnd="0"/>
          </p:cNvPr>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66" name="Bulle de texte">
            <a:hlinkClick r:id="rId4" invalidUrl="" action="ppaction://hlinksldjump" tgtFrame="" tooltip="" history="1" highlightClick="0" endSnd="0"/>
          </p:cNvPr>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67" name="Bulle de texte">
            <a:hlinkClick r:id="rId11" invalidUrl="" action="ppaction://hlinksldjump" tgtFrame="" tooltip="" history="1" highlightClick="0" endSnd="0"/>
          </p:cNvPr>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68" name="Bulle de texte">
            <a:hlinkClick r:id="rId12" invalidUrl="" action="ppaction://hlinksldjump" tgtFrame="" tooltip="" history="1" highlightClick="0" endSnd="0"/>
          </p:cNvPr>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69" name="Bulle de texte">
            <a:hlinkClick r:id="rId13" invalidUrl="" action="ppaction://hlinksldjump" tgtFrame="" tooltip="" history="1" highlightClick="0" endSnd="0"/>
          </p:cNvPr>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70" name="Bulle de texte">
            <a:hlinkClick r:id="rId14" invalidUrl="" action="ppaction://hlinksldjump" tgtFrame="" tooltip="" history="1" highlightClick="0" endSnd="0"/>
          </p:cNvPr>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71" name="Bulle de texte">
            <a:hlinkClick r:id="rId15" invalidUrl="" action="ppaction://hlinksldjump" tgtFrame="" tooltip="" history="1" highlightClick="0" endSnd="0"/>
          </p:cNvPr>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72" name="Bulle de texte">
            <a:hlinkClick r:id="rId16" invalidUrl="" action="ppaction://hlinksldjump" tgtFrame="" tooltip="" history="1" highlightClick="0" endSnd="0"/>
          </p:cNvPr>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73" name="Bulle de texte">
            <a:hlinkClick r:id="rId17" invalidUrl="" action="ppaction://hlinksldjump" tgtFrame="" tooltip="" history="1" highlightClick="0" endSnd="0"/>
          </p:cNvPr>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74" name="Bulle de texte">
            <a:hlinkClick r:id="rId18" invalidUrl="" action="ppaction://hlinksldjump" tgtFrame="" tooltip="" history="1" highlightClick="0" endSnd="0"/>
          </p:cNvPr>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75" name="Bulle de texte">
            <a:hlinkClick r:id="rId19" invalidUrl="" action="ppaction://hlinksldjump" tgtFrame="" tooltip="" history="1" highlightClick="0" endSnd="0"/>
          </p:cNvPr>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276" name="Cliquez sur : Cliquez sur :" descr="Cliquez sur : Cliquez sur :"/>
          <p:cNvPicPr>
            <a:picLocks noChangeAspect="1"/>
          </p:cNvPicPr>
          <p:nvPr/>
        </p:nvPicPr>
        <p:blipFill>
          <a:blip r:embed="rId5">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277" name="Rectangle Rectangle" descr="Rectangle Rectangle"/>
          <p:cNvPicPr>
            <a:picLocks noChangeAspect="1"/>
          </p:cNvPicPr>
          <p:nvPr/>
        </p:nvPicPr>
        <p:blipFill>
          <a:blip r:embed="rId6">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278"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79"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sp>
        <p:nvSpPr>
          <p:cNvPr id="280" name="Ligne"/>
          <p:cNvSpPr/>
          <p:nvPr/>
        </p:nvSpPr>
        <p:spPr>
          <a:xfrm>
            <a:off x="11300625" y="3819780"/>
            <a:ext cx="4462826" cy="53406"/>
          </a:xfrm>
          <a:prstGeom prst="line">
            <a:avLst/>
          </a:prstGeom>
          <a:ln w="88900">
            <a:solidFill>
              <a:srgbClr val="DD1019"/>
            </a:solidFill>
            <a:miter lim="400000"/>
            <a:tailEnd type="triangle"/>
          </a:ln>
          <a:effectLst>
            <a:outerShdw sx="100000" sy="100000" kx="0" ky="0" algn="b" rotWithShape="0" blurRad="355600" dist="0" dir="0">
              <a:srgbClr val="000000">
                <a:alpha val="75000"/>
              </a:srgbClr>
            </a:outerShdw>
          </a:effectLst>
        </p:spPr>
        <p:txBody>
          <a:bodyPr lIns="45718" tIns="45718" rIns="45718" bIns="45718"/>
          <a:lstStyle/>
          <a:p>
            <a:pPr/>
          </a:p>
        </p:txBody>
      </p:sp>
      <p:grpSp>
        <p:nvGrpSpPr>
          <p:cNvPr id="283" name="Retour">
            <a:hlinkClick r:id="rId20" invalidUrl="" action="ppaction://hlinksldjump" tgtFrame="" tooltip="" history="1" highlightClick="0" endSnd="0"/>
          </p:cNvPr>
          <p:cNvGrpSpPr/>
          <p:nvPr/>
        </p:nvGrpSpPr>
        <p:grpSpPr>
          <a:xfrm>
            <a:off x="2864272" y="108799"/>
            <a:ext cx="2093407" cy="1244602"/>
            <a:chOff x="0" y="0"/>
            <a:chExt cx="2093405" cy="1244600"/>
          </a:xfrm>
        </p:grpSpPr>
        <p:sp>
          <p:nvSpPr>
            <p:cNvPr id="281" name="Retour"/>
            <p:cNvSpPr txBox="1"/>
            <p:nvPr/>
          </p:nvSpPr>
          <p:spPr>
            <a:xfrm>
              <a:off x="165100" y="165100"/>
              <a:ext cx="1763205"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Retour</a:t>
              </a:r>
            </a:p>
          </p:txBody>
        </p:sp>
        <p:pic>
          <p:nvPicPr>
            <p:cNvPr id="282" name="Retour Retour" descr="Retour Retour"/>
            <p:cNvPicPr>
              <a:picLocks noChangeAspect="1"/>
            </p:cNvPicPr>
            <p:nvPr/>
          </p:nvPicPr>
          <p:blipFill>
            <a:blip r:embed="rId21">
              <a:extLst/>
            </a:blip>
            <a:stretch>
              <a:fillRect/>
            </a:stretch>
          </p:blipFill>
          <p:spPr>
            <a:xfrm>
              <a:off x="0" y="0"/>
              <a:ext cx="2093406" cy="1244601"/>
            </a:xfrm>
            <a:prstGeom prst="rect">
              <a:avLst/>
            </a:prstGeom>
            <a:ln w="12700" cap="flat">
              <a:noFill/>
              <a:miter lim="400000"/>
            </a:ln>
            <a:effectLst/>
          </p:spPr>
        </p:pic>
      </p:grpSp>
      <p:sp>
        <p:nvSpPr>
          <p:cNvPr id="284" name="Les flèches correspondent aux photos du dossier"/>
          <p:cNvSpPr txBox="1"/>
          <p:nvPr/>
        </p:nvSpPr>
        <p:spPr>
          <a:xfrm>
            <a:off x="2962378" y="11663328"/>
            <a:ext cx="4413036" cy="7715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FFFFFF"/>
                </a:solidFill>
              </a:defRPr>
            </a:lvl1pPr>
          </a:lstStyle>
          <a:p>
            <a:pPr/>
            <a:r>
              <a:t>Les flèches correspondent aux photos du dossier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Capture d’écran 2021-10-18 à 15.14.43.png" descr="Capture d’écran 2021-10-18 à 15.14.43.png"/>
          <p:cNvPicPr>
            <a:picLocks noChangeAspect="1"/>
          </p:cNvPicPr>
          <p:nvPr/>
        </p:nvPicPr>
        <p:blipFill>
          <a:blip r:embed="rId2">
            <a:extLst/>
          </a:blip>
          <a:stretch>
            <a:fillRect/>
          </a:stretch>
        </p:blipFill>
        <p:spPr>
          <a:xfrm>
            <a:off x="2472133" y="1068128"/>
            <a:ext cx="12900575" cy="11579744"/>
          </a:xfrm>
          <a:prstGeom prst="rect">
            <a:avLst/>
          </a:prstGeom>
          <a:ln w="12700">
            <a:miter lim="400000"/>
          </a:ln>
        </p:spPr>
      </p:pic>
      <p:pic>
        <p:nvPicPr>
          <p:cNvPr id="287" name="Capture d’écran 2021-10-18 à 15.14.43.png" descr="Capture d’écran 2021-10-18 à 15.14.43.png"/>
          <p:cNvPicPr>
            <a:picLocks noChangeAspect="1"/>
          </p:cNvPicPr>
          <p:nvPr>
            <p:ph type="pic" idx="21"/>
          </p:nvPr>
        </p:nvPicPr>
        <p:blipFill>
          <a:blip r:embed="rId2">
            <a:extLst/>
          </a:blip>
          <a:stretch>
            <a:fillRect/>
          </a:stretch>
        </p:blipFill>
        <p:spPr>
          <a:xfrm>
            <a:off x="2472133" y="1068128"/>
            <a:ext cx="12900575" cy="11579744"/>
          </a:xfrm>
          <a:prstGeom prst="rect">
            <a:avLst/>
          </a:prstGeom>
        </p:spPr>
      </p:pic>
      <p:pic>
        <p:nvPicPr>
          <p:cNvPr id="288"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289" name="Bulle de texte"/>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90" name="Bulle de texte"/>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91" name="Bulle de texte"/>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92" name="Bulle de texte"/>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93" name="Bulle de texte"/>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94" name="Bulle de texte"/>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95" name="Bulle de texte"/>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96" name="Bulle de texte"/>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97" name="Bulle de texte"/>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298" name="Bulle de texte"/>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299"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300"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301"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02"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sp>
        <p:nvSpPr>
          <p:cNvPr id="303" name="Ligne"/>
          <p:cNvSpPr/>
          <p:nvPr/>
        </p:nvSpPr>
        <p:spPr>
          <a:xfrm flipV="1">
            <a:off x="11097345" y="3819780"/>
            <a:ext cx="2201558" cy="638210"/>
          </a:xfrm>
          <a:prstGeom prst="line">
            <a:avLst/>
          </a:prstGeom>
          <a:ln w="88900">
            <a:solidFill>
              <a:srgbClr val="DD1019"/>
            </a:solidFill>
            <a:miter lim="400000"/>
            <a:tailEnd type="triangle"/>
          </a:ln>
          <a:effectLst>
            <a:outerShdw sx="100000" sy="100000" kx="0" ky="0" algn="b" rotWithShape="0" blurRad="355600" dist="0" dir="0">
              <a:srgbClr val="000000">
                <a:alpha val="75000"/>
              </a:srgbClr>
            </a:outerShdw>
          </a:effectLst>
        </p:spPr>
        <p:txBody>
          <a:bodyPr lIns="45718" tIns="45718" rIns="45718" bIns="45718"/>
          <a:lstStyle/>
          <a:p>
            <a:pPr/>
          </a:p>
        </p:txBody>
      </p:sp>
      <p:grpSp>
        <p:nvGrpSpPr>
          <p:cNvPr id="306" name="Ici, on peut voir le muret les dégradations. Sa hauteur est de 1,80m."/>
          <p:cNvGrpSpPr/>
          <p:nvPr/>
        </p:nvGrpSpPr>
        <p:grpSpPr>
          <a:xfrm>
            <a:off x="16122552" y="10325473"/>
            <a:ext cx="6679689" cy="2057402"/>
            <a:chOff x="0" y="0"/>
            <a:chExt cx="6679688" cy="2057400"/>
          </a:xfrm>
        </p:grpSpPr>
        <p:sp>
          <p:nvSpPr>
            <p:cNvPr id="304" name="Ici, on peut voir le muret les dégradations. Sa hauteur est de 1,80m."/>
            <p:cNvSpPr txBox="1"/>
            <p:nvPr/>
          </p:nvSpPr>
          <p:spPr>
            <a:xfrm>
              <a:off x="50799" y="101600"/>
              <a:ext cx="6578090" cy="185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Ici, on peut voir le mur et les dégradations. Sa hauteur est de 1,80m.</a:t>
              </a:r>
            </a:p>
          </p:txBody>
        </p:sp>
        <p:pic>
          <p:nvPicPr>
            <p:cNvPr id="305" name="Ici, on peut voir le muret les dégradations. Sa hauteur est de 1,80m. Ici, on peut voir le muret les dégradations. Sa hauteur est de 1,80m." descr="Ici, on peut voir le muret les dégradations. Sa hauteur est de 1,80m. Ici, on peut voir le muret les dégradations. Sa hauteur est de 1,80m."/>
            <p:cNvPicPr>
              <a:picLocks noChangeAspect="1"/>
            </p:cNvPicPr>
            <p:nvPr/>
          </p:nvPicPr>
          <p:blipFill>
            <a:blip r:embed="rId6">
              <a:extLst/>
            </a:blip>
            <a:stretch>
              <a:fillRect/>
            </a:stretch>
          </p:blipFill>
          <p:spPr>
            <a:xfrm>
              <a:off x="0" y="0"/>
              <a:ext cx="6679689" cy="2057401"/>
            </a:xfrm>
            <a:prstGeom prst="rect">
              <a:avLst/>
            </a:prstGeom>
            <a:ln w="12700" cap="flat">
              <a:noFill/>
              <a:miter lim="400000"/>
            </a:ln>
            <a:effectLst/>
          </p:spPr>
        </p:pic>
      </p:grpSp>
      <p:grpSp>
        <p:nvGrpSpPr>
          <p:cNvPr id="309" name="IMG_1463.jpeg"/>
          <p:cNvGrpSpPr/>
          <p:nvPr/>
        </p:nvGrpSpPr>
        <p:grpSpPr>
          <a:xfrm>
            <a:off x="13444434" y="1200044"/>
            <a:ext cx="10701623" cy="8165916"/>
            <a:chOff x="0" y="0"/>
            <a:chExt cx="10701621" cy="8165915"/>
          </a:xfrm>
        </p:grpSpPr>
        <p:pic>
          <p:nvPicPr>
            <p:cNvPr id="307" name="IMG_1463.jpeg" descr="IMG_1463.jpeg"/>
            <p:cNvPicPr>
              <a:picLocks noChangeAspect="1"/>
            </p:cNvPicPr>
            <p:nvPr/>
          </p:nvPicPr>
          <p:blipFill>
            <a:blip r:embed="rId7">
              <a:extLst/>
            </a:blip>
            <a:stretch>
              <a:fillRect/>
            </a:stretch>
          </p:blipFill>
          <p:spPr>
            <a:xfrm>
              <a:off x="126999" y="88900"/>
              <a:ext cx="10447622" cy="7835716"/>
            </a:xfrm>
            <a:prstGeom prst="rect">
              <a:avLst/>
            </a:prstGeom>
            <a:ln w="12700" cap="flat">
              <a:noFill/>
              <a:miter lim="400000"/>
            </a:ln>
            <a:effectLst/>
          </p:spPr>
        </p:pic>
        <p:pic>
          <p:nvPicPr>
            <p:cNvPr id="308" name="IMG_1463.jpeg" descr="IMG_1463.jpeg"/>
            <p:cNvPicPr>
              <a:picLocks noChangeAspect="1"/>
            </p:cNvPicPr>
            <p:nvPr/>
          </p:nvPicPr>
          <p:blipFill>
            <a:blip r:embed="rId8">
              <a:extLst/>
            </a:blip>
            <a:stretch>
              <a:fillRect/>
            </a:stretch>
          </p:blipFill>
          <p:spPr>
            <a:xfrm>
              <a:off x="-1" y="0"/>
              <a:ext cx="10701622" cy="8165916"/>
            </a:xfrm>
            <a:prstGeom prst="rect">
              <a:avLst/>
            </a:prstGeom>
            <a:ln w="12700" cap="flat">
              <a:noFill/>
              <a:miter lim="400000"/>
            </a:ln>
            <a:effectLst/>
          </p:spPr>
        </p:pic>
      </p:grpSp>
      <p:sp>
        <p:nvSpPr>
          <p:cNvPr id="310" name="Bulle de texte"/>
          <p:cNvSpPr/>
          <p:nvPr/>
        </p:nvSpPr>
        <p:spPr>
          <a:xfrm>
            <a:off x="10567899" y="3570473"/>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11" name="Bulle de texte">
            <a:hlinkClick r:id="rId9" invalidUrl="" action="ppaction://hlinksldjump" tgtFrame="" tooltip="" history="1" highlightClick="0" endSnd="0"/>
          </p:cNvPr>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12" name="Bulle de texte">
            <a:hlinkClick r:id="rId10" invalidUrl="" action="ppaction://hlinksldjump" tgtFrame="" tooltip="" history="1" highlightClick="0" endSnd="0"/>
          </p:cNvPr>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13" name="Bulle de texte">
            <a:hlinkClick r:id="rId11" invalidUrl="" action="ppaction://hlinksldjump" tgtFrame="" tooltip="" history="1" highlightClick="0" endSnd="0"/>
          </p:cNvPr>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14" name="Bulle de texte">
            <a:hlinkClick r:id="rId12" invalidUrl="" action="ppaction://hlinksldjump" tgtFrame="" tooltip="" history="1" highlightClick="0" endSnd="0"/>
          </p:cNvPr>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15" name="Bulle de texte">
            <a:hlinkClick r:id="rId13" invalidUrl="" action="ppaction://hlinksldjump" tgtFrame="" tooltip="" history="1" highlightClick="0" endSnd="0"/>
          </p:cNvPr>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16" name="Bulle de texte">
            <a:hlinkClick r:id="rId14" invalidUrl="" action="ppaction://hlinksldjump" tgtFrame="" tooltip="" history="1" highlightClick="0" endSnd="0"/>
          </p:cNvPr>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17" name="Bulle de texte">
            <a:hlinkClick r:id="rId15" invalidUrl="" action="ppaction://hlinksldjump" tgtFrame="" tooltip="" history="1" highlightClick="0" endSnd="0"/>
          </p:cNvPr>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18" name="Bulle de texte">
            <a:hlinkClick r:id="rId16" invalidUrl="" action="ppaction://hlinksldjump" tgtFrame="" tooltip="" history="1" highlightClick="0" endSnd="0"/>
          </p:cNvPr>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19" name="Bulle de texte">
            <a:hlinkClick r:id="rId17" invalidUrl="" action="ppaction://hlinksldjump" tgtFrame="" tooltip="" history="1" highlightClick="0" endSnd="0"/>
          </p:cNvPr>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20" name="Bulle de texte">
            <a:hlinkClick r:id="rId18" invalidUrl="" action="ppaction://hlinksldjump" tgtFrame="" tooltip="" history="1" highlightClick="0" endSnd="0"/>
          </p:cNvPr>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21" name="Bulle de texte">
            <a:hlinkClick r:id="rId19" invalidUrl="" action="ppaction://hlinksldjump" tgtFrame="" tooltip="" history="1" highlightClick="0" endSnd="0"/>
          </p:cNvPr>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322"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323"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324"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25"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328" name="Retour">
            <a:hlinkClick r:id="rId20" invalidUrl="" action="ppaction://hlinksldjump" tgtFrame="" tooltip="" history="1" highlightClick="0" endSnd="0"/>
          </p:cNvPr>
          <p:cNvGrpSpPr/>
          <p:nvPr/>
        </p:nvGrpSpPr>
        <p:grpSpPr>
          <a:xfrm>
            <a:off x="2864272" y="108799"/>
            <a:ext cx="2093407" cy="1244602"/>
            <a:chOff x="0" y="0"/>
            <a:chExt cx="2093405" cy="1244600"/>
          </a:xfrm>
        </p:grpSpPr>
        <p:sp>
          <p:nvSpPr>
            <p:cNvPr id="326" name="Retour"/>
            <p:cNvSpPr txBox="1"/>
            <p:nvPr/>
          </p:nvSpPr>
          <p:spPr>
            <a:xfrm>
              <a:off x="165100" y="165100"/>
              <a:ext cx="1763205"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Retour</a:t>
              </a:r>
            </a:p>
          </p:txBody>
        </p:sp>
        <p:pic>
          <p:nvPicPr>
            <p:cNvPr id="327" name="Retour Retour" descr="Retour Retour"/>
            <p:cNvPicPr>
              <a:picLocks noChangeAspect="1"/>
            </p:cNvPicPr>
            <p:nvPr/>
          </p:nvPicPr>
          <p:blipFill>
            <a:blip r:embed="rId21">
              <a:extLst/>
            </a:blip>
            <a:stretch>
              <a:fillRect/>
            </a:stretch>
          </p:blipFill>
          <p:spPr>
            <a:xfrm>
              <a:off x="0" y="0"/>
              <a:ext cx="2093406" cy="1244601"/>
            </a:xfrm>
            <a:prstGeom prst="rect">
              <a:avLst/>
            </a:prstGeom>
            <a:ln w="12700" cap="flat">
              <a:noFill/>
              <a:miter lim="400000"/>
            </a:ln>
            <a:effectLst/>
          </p:spPr>
        </p:pic>
      </p:grpSp>
      <p:sp>
        <p:nvSpPr>
          <p:cNvPr id="329" name="Les flèches correspondent aux photos du dossier"/>
          <p:cNvSpPr txBox="1"/>
          <p:nvPr/>
        </p:nvSpPr>
        <p:spPr>
          <a:xfrm>
            <a:off x="2962378" y="11663328"/>
            <a:ext cx="4413036" cy="7715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FFFFFF"/>
                </a:solidFill>
              </a:defRPr>
            </a:lvl1pPr>
          </a:lstStyle>
          <a:p>
            <a:pPr/>
            <a:r>
              <a:t>Les flèches correspondent aux photos du dossier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Capture d’écran 2021-10-18 à 15.14.43.png" descr="Capture d’écran 2021-10-18 à 15.14.43.png"/>
          <p:cNvPicPr>
            <a:picLocks noChangeAspect="1"/>
          </p:cNvPicPr>
          <p:nvPr/>
        </p:nvPicPr>
        <p:blipFill>
          <a:blip r:embed="rId2">
            <a:extLst/>
          </a:blip>
          <a:stretch>
            <a:fillRect/>
          </a:stretch>
        </p:blipFill>
        <p:spPr>
          <a:xfrm>
            <a:off x="2472133" y="1068128"/>
            <a:ext cx="12900575" cy="11579744"/>
          </a:xfrm>
          <a:prstGeom prst="rect">
            <a:avLst/>
          </a:prstGeom>
          <a:ln w="12700">
            <a:miter lim="400000"/>
          </a:ln>
        </p:spPr>
      </p:pic>
      <p:pic>
        <p:nvPicPr>
          <p:cNvPr id="332" name="Capture d’écran 2021-10-18 à 15.14.43.png" descr="Capture d’écran 2021-10-18 à 15.14.43.png"/>
          <p:cNvPicPr>
            <a:picLocks noChangeAspect="1"/>
          </p:cNvPicPr>
          <p:nvPr>
            <p:ph type="pic" idx="21"/>
          </p:nvPr>
        </p:nvPicPr>
        <p:blipFill>
          <a:blip r:embed="rId2">
            <a:extLst/>
          </a:blip>
          <a:stretch>
            <a:fillRect/>
          </a:stretch>
        </p:blipFill>
        <p:spPr>
          <a:xfrm>
            <a:off x="2472133" y="1068128"/>
            <a:ext cx="12900575" cy="11579744"/>
          </a:xfrm>
          <a:prstGeom prst="rect">
            <a:avLst/>
          </a:prstGeom>
        </p:spPr>
      </p:pic>
      <p:pic>
        <p:nvPicPr>
          <p:cNvPr id="333"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334" name="Bulle de texte"/>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35" name="Bulle de texte"/>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36" name="Bulle de texte"/>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37" name="Bulle de texte"/>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38" name="Bulle de texte"/>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39" name="Bulle de texte"/>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40" name="Bulle de texte"/>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41" name="Bulle de texte"/>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42" name="Bulle de texte"/>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43" name="Bulle de texte"/>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44" name="Bulle de texte"/>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345"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346"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347"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48"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351" name="Cette partie est relativement bien conservée.Hauteur: 1,90m."/>
          <p:cNvGrpSpPr/>
          <p:nvPr/>
        </p:nvGrpSpPr>
        <p:grpSpPr>
          <a:xfrm>
            <a:off x="16122552" y="10617573"/>
            <a:ext cx="6679689" cy="1473202"/>
            <a:chOff x="0" y="0"/>
            <a:chExt cx="6679688" cy="1473200"/>
          </a:xfrm>
        </p:grpSpPr>
        <p:sp>
          <p:nvSpPr>
            <p:cNvPr id="349" name="Cette partie est relativement bien conservée.Hauteur: 1,90m."/>
            <p:cNvSpPr txBox="1"/>
            <p:nvPr/>
          </p:nvSpPr>
          <p:spPr>
            <a:xfrm>
              <a:off x="50799" y="101600"/>
              <a:ext cx="6578090" cy="1270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Cette partie est relativement bien conservée.Hauteur: 1,90m.</a:t>
              </a:r>
            </a:p>
          </p:txBody>
        </p:sp>
        <p:pic>
          <p:nvPicPr>
            <p:cNvPr id="350" name="Cette partie est relativement bien conservée.Hauteur: 1,90m. Cette partie est relativement bien conservée.Hauteur: 1,90m." descr="Cette partie est relativement bien conservée.Hauteur: 1,90m. Cette partie est relativement bien conservée.Hauteur: 1,90m."/>
            <p:cNvPicPr>
              <a:picLocks noChangeAspect="1"/>
            </p:cNvPicPr>
            <p:nvPr/>
          </p:nvPicPr>
          <p:blipFill>
            <a:blip r:embed="rId6">
              <a:extLst/>
            </a:blip>
            <a:stretch>
              <a:fillRect/>
            </a:stretch>
          </p:blipFill>
          <p:spPr>
            <a:xfrm>
              <a:off x="0" y="0"/>
              <a:ext cx="6679689" cy="1473201"/>
            </a:xfrm>
            <a:prstGeom prst="rect">
              <a:avLst/>
            </a:prstGeom>
            <a:ln w="12700" cap="flat">
              <a:noFill/>
              <a:miter lim="400000"/>
            </a:ln>
            <a:effectLst/>
          </p:spPr>
        </p:pic>
      </p:grpSp>
      <p:grpSp>
        <p:nvGrpSpPr>
          <p:cNvPr id="354" name="IMG_1465.jpeg"/>
          <p:cNvGrpSpPr/>
          <p:nvPr/>
        </p:nvGrpSpPr>
        <p:grpSpPr>
          <a:xfrm>
            <a:off x="13444434" y="1200044"/>
            <a:ext cx="10701623" cy="8165916"/>
            <a:chOff x="0" y="0"/>
            <a:chExt cx="10701621" cy="8165915"/>
          </a:xfrm>
        </p:grpSpPr>
        <p:pic>
          <p:nvPicPr>
            <p:cNvPr id="352" name="IMG_1465.jpeg" descr="IMG_1465.jpeg"/>
            <p:cNvPicPr>
              <a:picLocks noChangeAspect="1"/>
            </p:cNvPicPr>
            <p:nvPr/>
          </p:nvPicPr>
          <p:blipFill>
            <a:blip r:embed="rId7">
              <a:extLst/>
            </a:blip>
            <a:stretch>
              <a:fillRect/>
            </a:stretch>
          </p:blipFill>
          <p:spPr>
            <a:xfrm>
              <a:off x="126999" y="88900"/>
              <a:ext cx="10447622" cy="7835716"/>
            </a:xfrm>
            <a:prstGeom prst="rect">
              <a:avLst/>
            </a:prstGeom>
            <a:ln w="12700" cap="flat">
              <a:noFill/>
              <a:miter lim="400000"/>
            </a:ln>
            <a:effectLst/>
          </p:spPr>
        </p:pic>
        <p:pic>
          <p:nvPicPr>
            <p:cNvPr id="353" name="IMG_1465.jpeg" descr="IMG_1465.jpeg"/>
            <p:cNvPicPr>
              <a:picLocks noChangeAspect="1"/>
            </p:cNvPicPr>
            <p:nvPr/>
          </p:nvPicPr>
          <p:blipFill>
            <a:blip r:embed="rId8">
              <a:extLst/>
            </a:blip>
            <a:stretch>
              <a:fillRect/>
            </a:stretch>
          </p:blipFill>
          <p:spPr>
            <a:xfrm>
              <a:off x="-1" y="0"/>
              <a:ext cx="10701622" cy="8165916"/>
            </a:xfrm>
            <a:prstGeom prst="rect">
              <a:avLst/>
            </a:prstGeom>
            <a:ln w="12700" cap="flat">
              <a:noFill/>
              <a:miter lim="400000"/>
            </a:ln>
            <a:effectLst/>
          </p:spPr>
        </p:pic>
      </p:grpSp>
      <p:sp>
        <p:nvSpPr>
          <p:cNvPr id="355" name="Ligne"/>
          <p:cNvSpPr/>
          <p:nvPr/>
        </p:nvSpPr>
        <p:spPr>
          <a:xfrm flipV="1">
            <a:off x="10743450" y="3819780"/>
            <a:ext cx="2555453" cy="1591458"/>
          </a:xfrm>
          <a:prstGeom prst="line">
            <a:avLst/>
          </a:prstGeom>
          <a:ln w="88900">
            <a:solidFill>
              <a:srgbClr val="DD1019"/>
            </a:solidFill>
            <a:miter lim="400000"/>
            <a:tailEnd type="triangle"/>
          </a:ln>
          <a:effectLst>
            <a:outerShdw sx="100000" sy="100000" kx="0" ky="0" algn="b" rotWithShape="0" blurRad="355600" dist="0" dir="0">
              <a:srgbClr val="000000">
                <a:alpha val="75000"/>
              </a:srgbClr>
            </a:outerShdw>
          </a:effectLst>
        </p:spPr>
        <p:txBody>
          <a:bodyPr lIns="45718" tIns="45718" rIns="45718" bIns="45718"/>
          <a:lstStyle/>
          <a:p>
            <a:pPr/>
          </a:p>
        </p:txBody>
      </p:sp>
      <p:sp>
        <p:nvSpPr>
          <p:cNvPr id="356" name="Bulle de texte">
            <a:hlinkClick r:id="rId9" invalidUrl="" action="ppaction://hlinksldjump" tgtFrame="" tooltip="" history="1" highlightClick="0" endSnd="0"/>
          </p:cNvPr>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57" name="Bulle de texte">
            <a:hlinkClick r:id="rId10" invalidUrl="" action="ppaction://hlinksldjump" tgtFrame="" tooltip="" history="1" highlightClick="0" endSnd="0"/>
          </p:cNvPr>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58" name="Bulle de texte">
            <a:hlinkClick r:id="rId11" invalidUrl="" action="ppaction://hlinksldjump" tgtFrame="" tooltip="" history="1" highlightClick="0" endSnd="0"/>
          </p:cNvPr>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59" name="Bulle de texte">
            <a:hlinkClick r:id="rId12" invalidUrl="" action="ppaction://hlinksldjump" tgtFrame="" tooltip="" history="1" highlightClick="0" endSnd="0"/>
          </p:cNvPr>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60" name="Bulle de texte">
            <a:hlinkClick r:id="rId13" invalidUrl="" action="ppaction://hlinksldjump" tgtFrame="" tooltip="" history="1" highlightClick="0" endSnd="0"/>
          </p:cNvPr>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61" name="Bulle de texte">
            <a:hlinkClick r:id="rId14" invalidUrl="" action="ppaction://hlinksldjump" tgtFrame="" tooltip="" history="1" highlightClick="0" endSnd="0"/>
          </p:cNvPr>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62" name="Bulle de texte">
            <a:hlinkClick r:id="rId15" invalidUrl="" action="ppaction://hlinksldjump" tgtFrame="" tooltip="" history="1" highlightClick="0" endSnd="0"/>
          </p:cNvPr>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63" name="Bulle de texte">
            <a:hlinkClick r:id="rId16" invalidUrl="" action="ppaction://hlinksldjump" tgtFrame="" tooltip="" history="1" highlightClick="0" endSnd="0"/>
          </p:cNvPr>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64" name="Bulle de texte">
            <a:hlinkClick r:id="rId17" invalidUrl="" action="ppaction://hlinksldjump" tgtFrame="" tooltip="" history="1" highlightClick="0" endSnd="0"/>
          </p:cNvPr>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65" name="Bulle de texte">
            <a:hlinkClick r:id="rId18" invalidUrl="" action="ppaction://hlinksldjump" tgtFrame="" tooltip="" history="1" highlightClick="0" endSnd="0"/>
          </p:cNvPr>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66" name="Bulle de texte">
            <a:hlinkClick r:id="rId19" invalidUrl="" action="ppaction://hlinksldjump" tgtFrame="" tooltip="" history="1" highlightClick="0" endSnd="0"/>
          </p:cNvPr>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367"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368"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369"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70"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373" name="Retour">
            <a:hlinkClick r:id="rId20" invalidUrl="" action="ppaction://hlinksldjump" tgtFrame="" tooltip="" history="1" highlightClick="0" endSnd="0"/>
          </p:cNvPr>
          <p:cNvGrpSpPr/>
          <p:nvPr/>
        </p:nvGrpSpPr>
        <p:grpSpPr>
          <a:xfrm>
            <a:off x="2864272" y="108799"/>
            <a:ext cx="2093407" cy="1244602"/>
            <a:chOff x="0" y="0"/>
            <a:chExt cx="2093405" cy="1244600"/>
          </a:xfrm>
        </p:grpSpPr>
        <p:sp>
          <p:nvSpPr>
            <p:cNvPr id="371" name="Retour"/>
            <p:cNvSpPr txBox="1"/>
            <p:nvPr/>
          </p:nvSpPr>
          <p:spPr>
            <a:xfrm>
              <a:off x="165100" y="165100"/>
              <a:ext cx="1763205"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Retour</a:t>
              </a:r>
            </a:p>
          </p:txBody>
        </p:sp>
        <p:pic>
          <p:nvPicPr>
            <p:cNvPr id="372" name="Retour Retour" descr="Retour Retour"/>
            <p:cNvPicPr>
              <a:picLocks noChangeAspect="1"/>
            </p:cNvPicPr>
            <p:nvPr/>
          </p:nvPicPr>
          <p:blipFill>
            <a:blip r:embed="rId21">
              <a:extLst/>
            </a:blip>
            <a:stretch>
              <a:fillRect/>
            </a:stretch>
          </p:blipFill>
          <p:spPr>
            <a:xfrm>
              <a:off x="0" y="0"/>
              <a:ext cx="2093406" cy="1244601"/>
            </a:xfrm>
            <a:prstGeom prst="rect">
              <a:avLst/>
            </a:prstGeom>
            <a:ln w="12700" cap="flat">
              <a:noFill/>
              <a:miter lim="400000"/>
            </a:ln>
            <a:effectLst/>
          </p:spPr>
        </p:pic>
      </p:grpSp>
      <p:sp>
        <p:nvSpPr>
          <p:cNvPr id="374" name="Les flèches correspondent aux photos du dossier"/>
          <p:cNvSpPr txBox="1"/>
          <p:nvPr/>
        </p:nvSpPr>
        <p:spPr>
          <a:xfrm>
            <a:off x="2962378" y="11663328"/>
            <a:ext cx="4413036" cy="7715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FFFFFF"/>
                </a:solidFill>
              </a:defRPr>
            </a:lvl1pPr>
          </a:lstStyle>
          <a:p>
            <a:pPr/>
            <a:r>
              <a:t>Les flèches correspondent aux photos du dossier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Capture d’écran 2021-10-18 à 15.14.43.png" descr="Capture d’écran 2021-10-18 à 15.14.43.png"/>
          <p:cNvPicPr>
            <a:picLocks noChangeAspect="1"/>
          </p:cNvPicPr>
          <p:nvPr/>
        </p:nvPicPr>
        <p:blipFill>
          <a:blip r:embed="rId2">
            <a:extLst/>
          </a:blip>
          <a:stretch>
            <a:fillRect/>
          </a:stretch>
        </p:blipFill>
        <p:spPr>
          <a:xfrm>
            <a:off x="2472133" y="1068128"/>
            <a:ext cx="12900575" cy="11579744"/>
          </a:xfrm>
          <a:prstGeom prst="rect">
            <a:avLst/>
          </a:prstGeom>
          <a:ln w="12700">
            <a:miter lim="400000"/>
          </a:ln>
        </p:spPr>
      </p:pic>
      <p:pic>
        <p:nvPicPr>
          <p:cNvPr id="377" name="Capture d’écran 2021-10-18 à 15.14.43.png" descr="Capture d’écran 2021-10-18 à 15.14.43.png"/>
          <p:cNvPicPr>
            <a:picLocks noChangeAspect="1"/>
          </p:cNvPicPr>
          <p:nvPr>
            <p:ph type="pic" idx="21"/>
          </p:nvPr>
        </p:nvPicPr>
        <p:blipFill>
          <a:blip r:embed="rId2">
            <a:extLst/>
          </a:blip>
          <a:stretch>
            <a:fillRect/>
          </a:stretch>
        </p:blipFill>
        <p:spPr>
          <a:xfrm>
            <a:off x="2472133" y="1068128"/>
            <a:ext cx="12900575" cy="11579744"/>
          </a:xfrm>
          <a:prstGeom prst="rect">
            <a:avLst/>
          </a:prstGeom>
        </p:spPr>
      </p:pic>
      <p:pic>
        <p:nvPicPr>
          <p:cNvPr id="378"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379" name="Bulle de texte"/>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80" name="Bulle de texte"/>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81" name="Bulle de texte"/>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82" name="Bulle de texte"/>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83" name="Bulle de texte"/>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84" name="Bulle de texte"/>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85" name="Bulle de texte"/>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86" name="Bulle de texte"/>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87" name="Bulle de texte"/>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88" name="Bulle de texte"/>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89" name="Bulle de texte"/>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390"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391"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392"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393"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sp>
        <p:nvSpPr>
          <p:cNvPr id="394" name="Le mur est remplacé par un talus."/>
          <p:cNvSpPr txBox="1"/>
          <p:nvPr/>
        </p:nvSpPr>
        <p:spPr>
          <a:xfrm>
            <a:off x="16173352" y="10684318"/>
            <a:ext cx="7327727" cy="14147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000"/>
            </a:lvl1pPr>
          </a:lstStyle>
          <a:p>
            <a:pPr/>
            <a:r>
              <a:t>A cet endroit, le mur est recouvert  et/ou remplacé par un talus.</a:t>
            </a:r>
          </a:p>
        </p:txBody>
      </p:sp>
      <p:grpSp>
        <p:nvGrpSpPr>
          <p:cNvPr id="397" name="IMG_1469.jpeg"/>
          <p:cNvGrpSpPr/>
          <p:nvPr/>
        </p:nvGrpSpPr>
        <p:grpSpPr>
          <a:xfrm>
            <a:off x="13444434" y="1200044"/>
            <a:ext cx="10701623" cy="8165916"/>
            <a:chOff x="0" y="0"/>
            <a:chExt cx="10701621" cy="8165915"/>
          </a:xfrm>
        </p:grpSpPr>
        <p:pic>
          <p:nvPicPr>
            <p:cNvPr id="395" name="IMG_1469.jpeg" descr="IMG_1469.jpeg"/>
            <p:cNvPicPr>
              <a:picLocks noChangeAspect="1"/>
            </p:cNvPicPr>
            <p:nvPr/>
          </p:nvPicPr>
          <p:blipFill>
            <a:blip r:embed="rId6">
              <a:extLst/>
            </a:blip>
            <a:stretch>
              <a:fillRect/>
            </a:stretch>
          </p:blipFill>
          <p:spPr>
            <a:xfrm>
              <a:off x="126999" y="88900"/>
              <a:ext cx="10447622" cy="7835716"/>
            </a:xfrm>
            <a:prstGeom prst="rect">
              <a:avLst/>
            </a:prstGeom>
            <a:ln w="12700" cap="flat">
              <a:noFill/>
              <a:miter lim="400000"/>
            </a:ln>
            <a:effectLst/>
          </p:spPr>
        </p:pic>
        <p:pic>
          <p:nvPicPr>
            <p:cNvPr id="396" name="IMG_1469.jpeg" descr="IMG_1469.jpeg"/>
            <p:cNvPicPr>
              <a:picLocks noChangeAspect="1"/>
            </p:cNvPicPr>
            <p:nvPr/>
          </p:nvPicPr>
          <p:blipFill>
            <a:blip r:embed="rId7">
              <a:extLst/>
            </a:blip>
            <a:stretch>
              <a:fillRect/>
            </a:stretch>
          </p:blipFill>
          <p:spPr>
            <a:xfrm>
              <a:off x="-1" y="0"/>
              <a:ext cx="10701622" cy="8165916"/>
            </a:xfrm>
            <a:prstGeom prst="rect">
              <a:avLst/>
            </a:prstGeom>
            <a:ln w="12700" cap="flat">
              <a:noFill/>
              <a:miter lim="400000"/>
            </a:ln>
            <a:effectLst/>
          </p:spPr>
        </p:pic>
      </p:grpSp>
      <p:sp>
        <p:nvSpPr>
          <p:cNvPr id="398" name="Ligne"/>
          <p:cNvSpPr/>
          <p:nvPr/>
        </p:nvSpPr>
        <p:spPr>
          <a:xfrm flipV="1">
            <a:off x="10556389" y="3819780"/>
            <a:ext cx="2742514" cy="2113888"/>
          </a:xfrm>
          <a:prstGeom prst="line">
            <a:avLst/>
          </a:prstGeom>
          <a:ln w="88900">
            <a:solidFill>
              <a:srgbClr val="DD1019"/>
            </a:solidFill>
            <a:miter lim="400000"/>
            <a:tailEnd type="triangle"/>
          </a:ln>
          <a:effectLst>
            <a:outerShdw sx="100000" sy="100000" kx="0" ky="0" algn="b" rotWithShape="0" blurRad="355600" dist="0" dir="0">
              <a:srgbClr val="000000">
                <a:alpha val="75000"/>
              </a:srgbClr>
            </a:outerShdw>
          </a:effectLst>
        </p:spPr>
        <p:txBody>
          <a:bodyPr lIns="45718" tIns="45718" rIns="45718" bIns="45718"/>
          <a:lstStyle/>
          <a:p>
            <a:pPr/>
          </a:p>
        </p:txBody>
      </p:sp>
      <p:sp>
        <p:nvSpPr>
          <p:cNvPr id="399" name="Bulle de texte">
            <a:hlinkClick r:id="rId8" invalidUrl="" action="ppaction://hlinksldjump" tgtFrame="" tooltip="" history="1" highlightClick="0" endSnd="0"/>
          </p:cNvPr>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00" name="Bulle de texte">
            <a:hlinkClick r:id="rId9" invalidUrl="" action="ppaction://hlinksldjump" tgtFrame="" tooltip="" history="1" highlightClick="0" endSnd="0"/>
          </p:cNvPr>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01" name="Bulle de texte">
            <a:hlinkClick r:id="rId10" invalidUrl="" action="ppaction://hlinksldjump" tgtFrame="" tooltip="" history="1" highlightClick="0" endSnd="0"/>
          </p:cNvPr>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02" name="Bulle de texte">
            <a:hlinkClick r:id="rId11" invalidUrl="" action="ppaction://hlinksldjump" tgtFrame="" tooltip="" history="1" highlightClick="0" endSnd="0"/>
          </p:cNvPr>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03" name="Bulle de texte">
            <a:hlinkClick r:id="rId12" invalidUrl="" action="ppaction://hlinksldjump" tgtFrame="" tooltip="" history="1" highlightClick="0" endSnd="0"/>
          </p:cNvPr>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04" name="Bulle de texte">
            <a:hlinkClick r:id="rId13" invalidUrl="" action="ppaction://hlinksldjump" tgtFrame="" tooltip="" history="1" highlightClick="0" endSnd="0"/>
          </p:cNvPr>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05" name="Bulle de texte">
            <a:hlinkClick r:id="rId14" invalidUrl="" action="ppaction://hlinksldjump" tgtFrame="" tooltip="" history="1" highlightClick="0" endSnd="0"/>
          </p:cNvPr>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06" name="Bulle de texte">
            <a:hlinkClick r:id="rId15" invalidUrl="" action="ppaction://hlinksldjump" tgtFrame="" tooltip="" history="1" highlightClick="0" endSnd="0"/>
          </p:cNvPr>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07" name="Bulle de texte">
            <a:hlinkClick r:id="rId16" invalidUrl="" action="ppaction://hlinksldjump" tgtFrame="" tooltip="" history="1" highlightClick="0" endSnd="0"/>
          </p:cNvPr>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08" name="Bulle de texte">
            <a:hlinkClick r:id="rId17" invalidUrl="" action="ppaction://hlinksldjump" tgtFrame="" tooltip="" history="1" highlightClick="0" endSnd="0"/>
          </p:cNvPr>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09" name="Bulle de texte">
            <a:hlinkClick r:id="rId18" invalidUrl="" action="ppaction://hlinksldjump" tgtFrame="" tooltip="" history="1" highlightClick="0" endSnd="0"/>
          </p:cNvPr>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410"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411"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412"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13"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416" name="Retour">
            <a:hlinkClick r:id="rId19" invalidUrl="" action="ppaction://hlinksldjump" tgtFrame="" tooltip="" history="1" highlightClick="0" endSnd="0"/>
          </p:cNvPr>
          <p:cNvGrpSpPr/>
          <p:nvPr/>
        </p:nvGrpSpPr>
        <p:grpSpPr>
          <a:xfrm>
            <a:off x="2864272" y="108799"/>
            <a:ext cx="2093407" cy="1244602"/>
            <a:chOff x="0" y="0"/>
            <a:chExt cx="2093405" cy="1244600"/>
          </a:xfrm>
        </p:grpSpPr>
        <p:sp>
          <p:nvSpPr>
            <p:cNvPr id="414" name="Retour"/>
            <p:cNvSpPr txBox="1"/>
            <p:nvPr/>
          </p:nvSpPr>
          <p:spPr>
            <a:xfrm>
              <a:off x="165100" y="165100"/>
              <a:ext cx="1763205"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Retour</a:t>
              </a:r>
            </a:p>
          </p:txBody>
        </p:sp>
        <p:pic>
          <p:nvPicPr>
            <p:cNvPr id="415" name="Retour Retour" descr="Retour Retour"/>
            <p:cNvPicPr>
              <a:picLocks noChangeAspect="1"/>
            </p:cNvPicPr>
            <p:nvPr/>
          </p:nvPicPr>
          <p:blipFill>
            <a:blip r:embed="rId20">
              <a:extLst/>
            </a:blip>
            <a:stretch>
              <a:fillRect/>
            </a:stretch>
          </p:blipFill>
          <p:spPr>
            <a:xfrm>
              <a:off x="0" y="0"/>
              <a:ext cx="2093406" cy="1244601"/>
            </a:xfrm>
            <a:prstGeom prst="rect">
              <a:avLst/>
            </a:prstGeom>
            <a:ln w="12700" cap="flat">
              <a:noFill/>
              <a:miter lim="400000"/>
            </a:ln>
            <a:effectLst/>
          </p:spPr>
        </p:pic>
      </p:grpSp>
      <p:sp>
        <p:nvSpPr>
          <p:cNvPr id="417" name="Les flèches correspondent aux photos du dossier"/>
          <p:cNvSpPr txBox="1"/>
          <p:nvPr/>
        </p:nvSpPr>
        <p:spPr>
          <a:xfrm>
            <a:off x="2962378" y="11663328"/>
            <a:ext cx="4413036" cy="7715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FFFFFF"/>
                </a:solidFill>
              </a:defRPr>
            </a:lvl1pPr>
          </a:lstStyle>
          <a:p>
            <a:pPr/>
            <a:r>
              <a:t>Les flèches correspondent aux photos du dossier</a:t>
            </a:r>
          </a:p>
        </p:txBody>
      </p:sp>
      <p:grpSp>
        <p:nvGrpSpPr>
          <p:cNvPr id="420" name="Cette partie est relativement bien conservée.Hauteur: 1,90m."/>
          <p:cNvGrpSpPr/>
          <p:nvPr/>
        </p:nvGrpSpPr>
        <p:grpSpPr>
          <a:xfrm>
            <a:off x="16122552" y="10534907"/>
            <a:ext cx="7429327" cy="1638534"/>
            <a:chOff x="0" y="0"/>
            <a:chExt cx="7429325" cy="1638533"/>
          </a:xfrm>
        </p:grpSpPr>
        <p:sp>
          <p:nvSpPr>
            <p:cNvPr id="418" name="Cette partie est relativement bien conservée.Hauteur: 1,90m."/>
            <p:cNvSpPr txBox="1"/>
            <p:nvPr/>
          </p:nvSpPr>
          <p:spPr>
            <a:xfrm>
              <a:off x="56501" y="113002"/>
              <a:ext cx="7316324" cy="1412528"/>
            </a:xfrm>
            <a:prstGeom prst="rect">
              <a:avLst/>
            </a:prstGeom>
            <a:noFill/>
            <a:ln w="12700" cap="flat">
              <a:noFill/>
              <a:miter lim="400000"/>
            </a:ln>
            <a:effectLst/>
          </p:spPr>
          <p:txBody>
            <a:bodyPr wrap="square" lIns="50800" tIns="50800" rIns="50800" bIns="50800" numCol="1" anchor="ctr">
              <a:noAutofit/>
            </a:bodyPr>
            <a:lstStyle/>
            <a:p>
              <a:pPr>
                <a:defRPr sz="3000"/>
              </a:pPr>
            </a:p>
          </p:txBody>
        </p:sp>
        <p:pic>
          <p:nvPicPr>
            <p:cNvPr id="419" name="Cette partie est relativement bien conservée.Hauteur: 1,90m. Cette partie est relativement bien conservée.Hauteur: 1,90m." descr="Cette partie est relativement bien conservée.Hauteur: 1,90m. Cette partie est relativement bien conservée.Hauteur: 1,90m."/>
            <p:cNvPicPr>
              <a:picLocks noChangeAspect="1"/>
            </p:cNvPicPr>
            <p:nvPr/>
          </p:nvPicPr>
          <p:blipFill>
            <a:blip r:embed="rId21">
              <a:extLst/>
            </a:blip>
            <a:stretch>
              <a:fillRect/>
            </a:stretch>
          </p:blipFill>
          <p:spPr>
            <a:xfrm>
              <a:off x="0" y="0"/>
              <a:ext cx="7429326" cy="163853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2" name="Capture d’écran 2021-10-18 à 15.14.43.png" descr="Capture d’écran 2021-10-18 à 15.14.43.png"/>
          <p:cNvPicPr>
            <a:picLocks noChangeAspect="1"/>
          </p:cNvPicPr>
          <p:nvPr/>
        </p:nvPicPr>
        <p:blipFill>
          <a:blip r:embed="rId2">
            <a:extLst/>
          </a:blip>
          <a:stretch>
            <a:fillRect/>
          </a:stretch>
        </p:blipFill>
        <p:spPr>
          <a:xfrm>
            <a:off x="2472133" y="1068128"/>
            <a:ext cx="12900575" cy="11579744"/>
          </a:xfrm>
          <a:prstGeom prst="rect">
            <a:avLst/>
          </a:prstGeom>
          <a:ln w="12700">
            <a:miter lim="400000"/>
          </a:ln>
        </p:spPr>
      </p:pic>
      <p:pic>
        <p:nvPicPr>
          <p:cNvPr id="423" name="Capture d’écran 2021-10-18 à 15.14.43.png" descr="Capture d’écran 2021-10-18 à 15.14.43.png"/>
          <p:cNvPicPr>
            <a:picLocks noChangeAspect="1"/>
          </p:cNvPicPr>
          <p:nvPr>
            <p:ph type="pic" idx="21"/>
          </p:nvPr>
        </p:nvPicPr>
        <p:blipFill>
          <a:blip r:embed="rId2">
            <a:extLst/>
          </a:blip>
          <a:stretch>
            <a:fillRect/>
          </a:stretch>
        </p:blipFill>
        <p:spPr>
          <a:xfrm>
            <a:off x="2472133" y="1068128"/>
            <a:ext cx="12900575" cy="11579744"/>
          </a:xfrm>
          <a:prstGeom prst="rect">
            <a:avLst/>
          </a:prstGeom>
        </p:spPr>
      </p:pic>
      <p:pic>
        <p:nvPicPr>
          <p:cNvPr id="424"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425" name="Bulle de texte"/>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26" name="Bulle de texte"/>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27" name="Bulle de texte"/>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28" name="Bulle de texte"/>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29" name="Bulle de texte"/>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30" name="Bulle de texte"/>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31" name="Bulle de texte"/>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32" name="Bulle de texte"/>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33" name="Bulle de texte"/>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34" name="Bulle de texte"/>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435"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436"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437"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38"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441" name="Reste bien visible de l’ancien mur sur 40 m. De longueur. Hauteur de 1,70m. À 1m."/>
          <p:cNvGrpSpPr/>
          <p:nvPr/>
        </p:nvGrpSpPr>
        <p:grpSpPr>
          <a:xfrm>
            <a:off x="16122552" y="10325473"/>
            <a:ext cx="6679689" cy="2057402"/>
            <a:chOff x="0" y="0"/>
            <a:chExt cx="6679688" cy="2057400"/>
          </a:xfrm>
        </p:grpSpPr>
        <p:sp>
          <p:nvSpPr>
            <p:cNvPr id="439" name="Reste bien visible de l’ancien mur sur 40 m. De longueur. Hauteur de 1,70m. À 1m."/>
            <p:cNvSpPr txBox="1"/>
            <p:nvPr/>
          </p:nvSpPr>
          <p:spPr>
            <a:xfrm>
              <a:off x="50799" y="393700"/>
              <a:ext cx="6578090" cy="1270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Reste  visible de l’ancien mur sur 40 m. de longueur. Hauteur de 1,70m. À 1m.</a:t>
              </a:r>
            </a:p>
          </p:txBody>
        </p:sp>
        <p:pic>
          <p:nvPicPr>
            <p:cNvPr id="440" name="Reste bien visible de l’ancien mur sur 40 m. De longueur. Hauteur de 1,70m. À 1m. Reste bien visible de l’ancien mur sur 40 m. De longueur. Hauteur de 1,70m. À 1m." descr="Reste bien visible de l’ancien mur sur 40 m. De longueur. Hauteur de 1,70m. À 1m. Reste bien visible de l’ancien mur sur 40 m. De longueur. Hauteur de 1,70m. À 1m."/>
            <p:cNvPicPr>
              <a:picLocks noChangeAspect="1"/>
            </p:cNvPicPr>
            <p:nvPr/>
          </p:nvPicPr>
          <p:blipFill>
            <a:blip r:embed="rId6">
              <a:extLst/>
            </a:blip>
            <a:stretch>
              <a:fillRect/>
            </a:stretch>
          </p:blipFill>
          <p:spPr>
            <a:xfrm>
              <a:off x="0" y="0"/>
              <a:ext cx="6679689" cy="2057401"/>
            </a:xfrm>
            <a:prstGeom prst="rect">
              <a:avLst/>
            </a:prstGeom>
            <a:ln w="12700" cap="flat">
              <a:noFill/>
              <a:miter lim="400000"/>
            </a:ln>
            <a:effectLst/>
          </p:spPr>
        </p:pic>
      </p:grpSp>
      <p:grpSp>
        <p:nvGrpSpPr>
          <p:cNvPr id="444" name="IMG_1472.jpeg"/>
          <p:cNvGrpSpPr/>
          <p:nvPr/>
        </p:nvGrpSpPr>
        <p:grpSpPr>
          <a:xfrm>
            <a:off x="13444434" y="1200044"/>
            <a:ext cx="10701623" cy="8165916"/>
            <a:chOff x="0" y="0"/>
            <a:chExt cx="10701621" cy="8165915"/>
          </a:xfrm>
        </p:grpSpPr>
        <p:pic>
          <p:nvPicPr>
            <p:cNvPr id="442" name="IMG_1472.jpeg" descr="IMG_1472.jpeg"/>
            <p:cNvPicPr>
              <a:picLocks noChangeAspect="1"/>
            </p:cNvPicPr>
            <p:nvPr/>
          </p:nvPicPr>
          <p:blipFill>
            <a:blip r:embed="rId7">
              <a:extLst/>
            </a:blip>
            <a:stretch>
              <a:fillRect/>
            </a:stretch>
          </p:blipFill>
          <p:spPr>
            <a:xfrm>
              <a:off x="126999" y="88900"/>
              <a:ext cx="10447622" cy="7835716"/>
            </a:xfrm>
            <a:prstGeom prst="rect">
              <a:avLst/>
            </a:prstGeom>
            <a:ln w="12700" cap="flat">
              <a:noFill/>
              <a:miter lim="400000"/>
            </a:ln>
            <a:effectLst/>
          </p:spPr>
        </p:pic>
        <p:pic>
          <p:nvPicPr>
            <p:cNvPr id="443" name="IMG_1472.jpeg" descr="IMG_1472.jpeg"/>
            <p:cNvPicPr>
              <a:picLocks noChangeAspect="1"/>
            </p:cNvPicPr>
            <p:nvPr/>
          </p:nvPicPr>
          <p:blipFill>
            <a:blip r:embed="rId8">
              <a:extLst/>
            </a:blip>
            <a:stretch>
              <a:fillRect/>
            </a:stretch>
          </p:blipFill>
          <p:spPr>
            <a:xfrm>
              <a:off x="-1" y="0"/>
              <a:ext cx="10701622" cy="8165916"/>
            </a:xfrm>
            <a:prstGeom prst="rect">
              <a:avLst/>
            </a:prstGeom>
            <a:ln w="12700" cap="flat">
              <a:noFill/>
              <a:miter lim="400000"/>
            </a:ln>
            <a:effectLst/>
          </p:spPr>
        </p:pic>
      </p:grpSp>
      <p:sp>
        <p:nvSpPr>
          <p:cNvPr id="445" name="Ligne"/>
          <p:cNvSpPr/>
          <p:nvPr/>
        </p:nvSpPr>
        <p:spPr>
          <a:xfrm flipV="1">
            <a:off x="10081560" y="3819779"/>
            <a:ext cx="3217345" cy="3401778"/>
          </a:xfrm>
          <a:prstGeom prst="line">
            <a:avLst/>
          </a:prstGeom>
          <a:ln w="88900">
            <a:solidFill>
              <a:srgbClr val="DD1019"/>
            </a:solidFill>
            <a:miter lim="400000"/>
            <a:tailEnd type="triangle"/>
          </a:ln>
          <a:effectLst>
            <a:outerShdw sx="100000" sy="100000" kx="0" ky="0" algn="b" rotWithShape="0" blurRad="355600" dist="0" dir="0">
              <a:srgbClr val="000000">
                <a:alpha val="75000"/>
              </a:srgbClr>
            </a:outerShdw>
          </a:effectLst>
        </p:spPr>
        <p:txBody>
          <a:bodyPr lIns="45718" tIns="45718" rIns="45718" bIns="45718"/>
          <a:lstStyle/>
          <a:p>
            <a:pPr/>
          </a:p>
        </p:txBody>
      </p:sp>
      <p:sp>
        <p:nvSpPr>
          <p:cNvPr id="446" name="Bulle de texte"/>
          <p:cNvSpPr/>
          <p:nvPr/>
        </p:nvSpPr>
        <p:spPr>
          <a:xfrm>
            <a:off x="9649103" y="656490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47" name="Bulle de texte">
            <a:hlinkClick r:id="rId9" invalidUrl="" action="ppaction://hlinksldjump" tgtFrame="" tooltip="" history="1" highlightClick="0" endSnd="0"/>
          </p:cNvPr>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48" name="Bulle de texte">
            <a:hlinkClick r:id="rId10" invalidUrl="" action="ppaction://hlinksldjump" tgtFrame="" tooltip="" history="1" highlightClick="0" endSnd="0"/>
          </p:cNvPr>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49" name="Bulle de texte">
            <a:hlinkClick r:id="rId11" invalidUrl="" action="ppaction://hlinksldjump" tgtFrame="" tooltip="" history="1" highlightClick="0" endSnd="0"/>
          </p:cNvPr>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50" name="Bulle de texte">
            <a:hlinkClick r:id="rId12" invalidUrl="" action="ppaction://hlinksldjump" tgtFrame="" tooltip="" history="1" highlightClick="0" endSnd="0"/>
          </p:cNvPr>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51" name="Bulle de texte">
            <a:hlinkClick r:id="rId13" invalidUrl="" action="ppaction://hlinksldjump" tgtFrame="" tooltip="" history="1" highlightClick="0" endSnd="0"/>
          </p:cNvPr>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52" name="Bulle de texte">
            <a:hlinkClick r:id="rId14" invalidUrl="" action="ppaction://hlinksldjump" tgtFrame="" tooltip="" history="1" highlightClick="0" endSnd="0"/>
          </p:cNvPr>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53" name="Bulle de texte">
            <a:hlinkClick r:id="rId15" invalidUrl="" action="ppaction://hlinksldjump" tgtFrame="" tooltip="" history="1" highlightClick="0" endSnd="0"/>
          </p:cNvPr>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54" name="Bulle de texte">
            <a:hlinkClick r:id="rId16" invalidUrl="" action="ppaction://hlinksldjump" tgtFrame="" tooltip="" history="1" highlightClick="0" endSnd="0"/>
          </p:cNvPr>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55" name="Bulle de texte">
            <a:hlinkClick r:id="rId17" invalidUrl="" action="ppaction://hlinksldjump" tgtFrame="" tooltip="" history="1" highlightClick="0" endSnd="0"/>
          </p:cNvPr>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56" name="Bulle de texte">
            <a:hlinkClick r:id="rId18" invalidUrl="" action="ppaction://hlinksldjump" tgtFrame="" tooltip="" history="1" highlightClick="0" endSnd="0"/>
          </p:cNvPr>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57" name="Bulle de texte">
            <a:hlinkClick r:id="rId19" invalidUrl="" action="ppaction://hlinksldjump" tgtFrame="" tooltip="" history="1" highlightClick="0" endSnd="0"/>
          </p:cNvPr>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458"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459"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460"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61"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464" name="Retour">
            <a:hlinkClick r:id="rId20" invalidUrl="" action="ppaction://hlinksldjump" tgtFrame="" tooltip="" history="1" highlightClick="0" endSnd="0"/>
          </p:cNvPr>
          <p:cNvGrpSpPr/>
          <p:nvPr/>
        </p:nvGrpSpPr>
        <p:grpSpPr>
          <a:xfrm>
            <a:off x="2864272" y="108799"/>
            <a:ext cx="2093407" cy="1244602"/>
            <a:chOff x="0" y="0"/>
            <a:chExt cx="2093405" cy="1244600"/>
          </a:xfrm>
        </p:grpSpPr>
        <p:sp>
          <p:nvSpPr>
            <p:cNvPr id="462" name="Retour"/>
            <p:cNvSpPr txBox="1"/>
            <p:nvPr/>
          </p:nvSpPr>
          <p:spPr>
            <a:xfrm>
              <a:off x="165100" y="165100"/>
              <a:ext cx="1763205"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Retour</a:t>
              </a:r>
            </a:p>
          </p:txBody>
        </p:sp>
        <p:pic>
          <p:nvPicPr>
            <p:cNvPr id="463" name="Retour Retour" descr="Retour Retour"/>
            <p:cNvPicPr>
              <a:picLocks noChangeAspect="1"/>
            </p:cNvPicPr>
            <p:nvPr/>
          </p:nvPicPr>
          <p:blipFill>
            <a:blip r:embed="rId21">
              <a:extLst/>
            </a:blip>
            <a:stretch>
              <a:fillRect/>
            </a:stretch>
          </p:blipFill>
          <p:spPr>
            <a:xfrm>
              <a:off x="0" y="0"/>
              <a:ext cx="2093406" cy="1244601"/>
            </a:xfrm>
            <a:prstGeom prst="rect">
              <a:avLst/>
            </a:prstGeom>
            <a:ln w="12700" cap="flat">
              <a:noFill/>
              <a:miter lim="400000"/>
            </a:ln>
            <a:effectLst/>
          </p:spPr>
        </p:pic>
      </p:grpSp>
      <p:sp>
        <p:nvSpPr>
          <p:cNvPr id="465" name="Les flèches correspondent aux photos du dossier"/>
          <p:cNvSpPr txBox="1"/>
          <p:nvPr/>
        </p:nvSpPr>
        <p:spPr>
          <a:xfrm>
            <a:off x="2962378" y="11663328"/>
            <a:ext cx="4413036" cy="7715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FFFFFF"/>
                </a:solidFill>
              </a:defRPr>
            </a:lvl1pPr>
          </a:lstStyle>
          <a:p>
            <a:pPr/>
            <a:r>
              <a:t>Les flèches correspondent aux photos du dossier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7" name="Capture d’écran 2021-10-18 à 15.14.43.png" descr="Capture d’écran 2021-10-18 à 15.14.43.png"/>
          <p:cNvPicPr>
            <a:picLocks noChangeAspect="1"/>
          </p:cNvPicPr>
          <p:nvPr/>
        </p:nvPicPr>
        <p:blipFill>
          <a:blip r:embed="rId2">
            <a:extLst/>
          </a:blip>
          <a:stretch>
            <a:fillRect/>
          </a:stretch>
        </p:blipFill>
        <p:spPr>
          <a:xfrm>
            <a:off x="2472133" y="1068128"/>
            <a:ext cx="12900575" cy="11579744"/>
          </a:xfrm>
          <a:prstGeom prst="rect">
            <a:avLst/>
          </a:prstGeom>
          <a:ln w="12700">
            <a:miter lim="400000"/>
          </a:ln>
        </p:spPr>
      </p:pic>
      <p:pic>
        <p:nvPicPr>
          <p:cNvPr id="468" name="Capture d’écran 2021-10-18 à 15.14.43.png" descr="Capture d’écran 2021-10-18 à 15.14.43.png"/>
          <p:cNvPicPr>
            <a:picLocks noChangeAspect="1"/>
          </p:cNvPicPr>
          <p:nvPr>
            <p:ph type="pic" idx="21"/>
          </p:nvPr>
        </p:nvPicPr>
        <p:blipFill>
          <a:blip r:embed="rId2">
            <a:extLst/>
          </a:blip>
          <a:stretch>
            <a:fillRect/>
          </a:stretch>
        </p:blipFill>
        <p:spPr>
          <a:xfrm>
            <a:off x="2472133" y="1068128"/>
            <a:ext cx="12900575" cy="11579744"/>
          </a:xfrm>
          <a:prstGeom prst="rect">
            <a:avLst/>
          </a:prstGeom>
        </p:spPr>
      </p:pic>
      <p:pic>
        <p:nvPicPr>
          <p:cNvPr id="469"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470" name="Bulle de texte"/>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71" name="Bulle de texte"/>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72" name="Bulle de texte"/>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73" name="Bulle de texte"/>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74" name="Bulle de texte"/>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75" name="Bulle de texte"/>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76" name="Bulle de texte"/>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77" name="Bulle de texte"/>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78" name="Bulle de texte"/>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79" name="Bulle de texte"/>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80" name="Bulle de texte"/>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481"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482"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483"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84"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487" name="Reste bien visible de l’ancien mur sur 40 m. De longueur. Hauteur de 1,70m. À 1m."/>
          <p:cNvGrpSpPr/>
          <p:nvPr/>
        </p:nvGrpSpPr>
        <p:grpSpPr>
          <a:xfrm>
            <a:off x="16122552" y="10325473"/>
            <a:ext cx="6679689" cy="2057402"/>
            <a:chOff x="0" y="0"/>
            <a:chExt cx="6679688" cy="2057400"/>
          </a:xfrm>
        </p:grpSpPr>
        <p:sp>
          <p:nvSpPr>
            <p:cNvPr id="485" name="Reste bien visible de l’ancien mur sur 40 m. De longueur. Hauteur de 1,70m. À 1m."/>
            <p:cNvSpPr txBox="1"/>
            <p:nvPr/>
          </p:nvSpPr>
          <p:spPr>
            <a:xfrm>
              <a:off x="50799" y="393700"/>
              <a:ext cx="6578090" cy="1270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Reste visible de l’ancien mur sur 40 m. de longueur. Hauteur de 1,70m. À 1m.</a:t>
              </a:r>
            </a:p>
          </p:txBody>
        </p:sp>
        <p:pic>
          <p:nvPicPr>
            <p:cNvPr id="486" name="Reste bien visible de l’ancien mur sur 40 m. De longueur. Hauteur de 1,70m. À 1m. Reste bien visible de l’ancien mur sur 40 m. De longueur. Hauteur de 1,70m. À 1m." descr="Reste bien visible de l’ancien mur sur 40 m. De longueur. Hauteur de 1,70m. À 1m. Reste bien visible de l’ancien mur sur 40 m. De longueur. Hauteur de 1,70m. À 1m."/>
            <p:cNvPicPr>
              <a:picLocks noChangeAspect="1"/>
            </p:cNvPicPr>
            <p:nvPr/>
          </p:nvPicPr>
          <p:blipFill>
            <a:blip r:embed="rId6">
              <a:extLst/>
            </a:blip>
            <a:stretch>
              <a:fillRect/>
            </a:stretch>
          </p:blipFill>
          <p:spPr>
            <a:xfrm>
              <a:off x="0" y="0"/>
              <a:ext cx="6679689" cy="2057401"/>
            </a:xfrm>
            <a:prstGeom prst="rect">
              <a:avLst/>
            </a:prstGeom>
            <a:ln w="12700" cap="flat">
              <a:noFill/>
              <a:miter lim="400000"/>
            </a:ln>
            <a:effectLst/>
          </p:spPr>
        </p:pic>
      </p:grpSp>
      <p:grpSp>
        <p:nvGrpSpPr>
          <p:cNvPr id="490" name="IMG_1473.jpeg"/>
          <p:cNvGrpSpPr/>
          <p:nvPr/>
        </p:nvGrpSpPr>
        <p:grpSpPr>
          <a:xfrm>
            <a:off x="13444434" y="1200044"/>
            <a:ext cx="10701623" cy="8165916"/>
            <a:chOff x="0" y="0"/>
            <a:chExt cx="10701621" cy="8165915"/>
          </a:xfrm>
        </p:grpSpPr>
        <p:pic>
          <p:nvPicPr>
            <p:cNvPr id="488" name="IMG_1473.jpeg" descr="IMG_1473.jpeg"/>
            <p:cNvPicPr>
              <a:picLocks noChangeAspect="1"/>
            </p:cNvPicPr>
            <p:nvPr/>
          </p:nvPicPr>
          <p:blipFill>
            <a:blip r:embed="rId7">
              <a:extLst/>
            </a:blip>
            <a:stretch>
              <a:fillRect/>
            </a:stretch>
          </p:blipFill>
          <p:spPr>
            <a:xfrm>
              <a:off x="126999" y="88900"/>
              <a:ext cx="10447622" cy="7835716"/>
            </a:xfrm>
            <a:prstGeom prst="rect">
              <a:avLst/>
            </a:prstGeom>
            <a:ln w="12700" cap="flat">
              <a:noFill/>
              <a:miter lim="400000"/>
            </a:ln>
            <a:effectLst/>
          </p:spPr>
        </p:pic>
        <p:pic>
          <p:nvPicPr>
            <p:cNvPr id="489" name="IMG_1473.jpeg" descr="IMG_1473.jpeg"/>
            <p:cNvPicPr>
              <a:picLocks noChangeAspect="1"/>
            </p:cNvPicPr>
            <p:nvPr/>
          </p:nvPicPr>
          <p:blipFill>
            <a:blip r:embed="rId8">
              <a:extLst/>
            </a:blip>
            <a:stretch>
              <a:fillRect/>
            </a:stretch>
          </p:blipFill>
          <p:spPr>
            <a:xfrm>
              <a:off x="-1" y="0"/>
              <a:ext cx="10701622" cy="8165916"/>
            </a:xfrm>
            <a:prstGeom prst="rect">
              <a:avLst/>
            </a:prstGeom>
            <a:ln w="12700" cap="flat">
              <a:noFill/>
              <a:miter lim="400000"/>
            </a:ln>
            <a:effectLst/>
          </p:spPr>
        </p:pic>
      </p:grpSp>
      <p:sp>
        <p:nvSpPr>
          <p:cNvPr id="491" name="Ligne"/>
          <p:cNvSpPr/>
          <p:nvPr/>
        </p:nvSpPr>
        <p:spPr>
          <a:xfrm flipV="1">
            <a:off x="10084142" y="3819780"/>
            <a:ext cx="3214762" cy="4365198"/>
          </a:xfrm>
          <a:prstGeom prst="line">
            <a:avLst/>
          </a:prstGeom>
          <a:ln w="88900">
            <a:solidFill>
              <a:srgbClr val="DD1019"/>
            </a:solidFill>
            <a:miter lim="400000"/>
            <a:tailEnd type="triangle"/>
          </a:ln>
          <a:effectLst>
            <a:outerShdw sx="100000" sy="100000" kx="0" ky="0" algn="b" rotWithShape="0" blurRad="355600" dist="0" dir="0">
              <a:srgbClr val="000000">
                <a:alpha val="75000"/>
              </a:srgbClr>
            </a:outerShdw>
          </a:effectLst>
        </p:spPr>
        <p:txBody>
          <a:bodyPr lIns="45718" tIns="45718" rIns="45718" bIns="45718"/>
          <a:lstStyle/>
          <a:p>
            <a:pPr/>
          </a:p>
        </p:txBody>
      </p:sp>
      <p:sp>
        <p:nvSpPr>
          <p:cNvPr id="492" name="Bulle de texte">
            <a:hlinkClick r:id="rId9" invalidUrl="" action="ppaction://hlinksldjump" tgtFrame="" tooltip="" history="1" highlightClick="0" endSnd="0"/>
          </p:cNvPr>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93" name="Bulle de texte">
            <a:hlinkClick r:id="rId10" invalidUrl="" action="ppaction://hlinksldjump" tgtFrame="" tooltip="" history="1" highlightClick="0" endSnd="0"/>
          </p:cNvPr>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94" name="Bulle de texte">
            <a:hlinkClick r:id="rId11" invalidUrl="" action="ppaction://hlinksldjump" tgtFrame="" tooltip="" history="1" highlightClick="0" endSnd="0"/>
          </p:cNvPr>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95" name="Bulle de texte">
            <a:hlinkClick r:id="rId12" invalidUrl="" action="ppaction://hlinksldjump" tgtFrame="" tooltip="" history="1" highlightClick="0" endSnd="0"/>
          </p:cNvPr>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96" name="Bulle de texte">
            <a:hlinkClick r:id="rId13" invalidUrl="" action="ppaction://hlinksldjump" tgtFrame="" tooltip="" history="1" highlightClick="0" endSnd="0"/>
          </p:cNvPr>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97" name="Bulle de texte">
            <a:hlinkClick r:id="rId14" invalidUrl="" action="ppaction://hlinksldjump" tgtFrame="" tooltip="" history="1" highlightClick="0" endSnd="0"/>
          </p:cNvPr>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98" name="Bulle de texte">
            <a:hlinkClick r:id="rId15" invalidUrl="" action="ppaction://hlinksldjump" tgtFrame="" tooltip="" history="1" highlightClick="0" endSnd="0"/>
          </p:cNvPr>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499" name="Bulle de texte">
            <a:hlinkClick r:id="rId16" invalidUrl="" action="ppaction://hlinksldjump" tgtFrame="" tooltip="" history="1" highlightClick="0" endSnd="0"/>
          </p:cNvPr>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00" name="Bulle de texte">
            <a:hlinkClick r:id="rId17" invalidUrl="" action="ppaction://hlinksldjump" tgtFrame="" tooltip="" history="1" highlightClick="0" endSnd="0"/>
          </p:cNvPr>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01" name="Bulle de texte">
            <a:hlinkClick r:id="rId18" invalidUrl="" action="ppaction://hlinksldjump" tgtFrame="" tooltip="" history="1" highlightClick="0" endSnd="0"/>
          </p:cNvPr>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02" name="Bulle de texte">
            <a:hlinkClick r:id="rId19" invalidUrl="" action="ppaction://hlinksldjump" tgtFrame="" tooltip="" history="1" highlightClick="0" endSnd="0"/>
          </p:cNvPr>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503"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504"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505"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06"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509" name="Retour">
            <a:hlinkClick r:id="rId20" invalidUrl="" action="ppaction://hlinksldjump" tgtFrame="" tooltip="" history="1" highlightClick="0" endSnd="0"/>
          </p:cNvPr>
          <p:cNvGrpSpPr/>
          <p:nvPr/>
        </p:nvGrpSpPr>
        <p:grpSpPr>
          <a:xfrm>
            <a:off x="2864272" y="108799"/>
            <a:ext cx="2093407" cy="1244602"/>
            <a:chOff x="0" y="0"/>
            <a:chExt cx="2093405" cy="1244600"/>
          </a:xfrm>
        </p:grpSpPr>
        <p:sp>
          <p:nvSpPr>
            <p:cNvPr id="507" name="Retour"/>
            <p:cNvSpPr txBox="1"/>
            <p:nvPr/>
          </p:nvSpPr>
          <p:spPr>
            <a:xfrm>
              <a:off x="165100" y="165100"/>
              <a:ext cx="1763205"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Retour</a:t>
              </a:r>
            </a:p>
          </p:txBody>
        </p:sp>
        <p:pic>
          <p:nvPicPr>
            <p:cNvPr id="508" name="Retour Retour" descr="Retour Retour"/>
            <p:cNvPicPr>
              <a:picLocks noChangeAspect="1"/>
            </p:cNvPicPr>
            <p:nvPr/>
          </p:nvPicPr>
          <p:blipFill>
            <a:blip r:embed="rId21">
              <a:extLst/>
            </a:blip>
            <a:stretch>
              <a:fillRect/>
            </a:stretch>
          </p:blipFill>
          <p:spPr>
            <a:xfrm>
              <a:off x="0" y="0"/>
              <a:ext cx="2093406" cy="1244601"/>
            </a:xfrm>
            <a:prstGeom prst="rect">
              <a:avLst/>
            </a:prstGeom>
            <a:ln w="12700" cap="flat">
              <a:noFill/>
              <a:miter lim="400000"/>
            </a:ln>
            <a:effectLst/>
          </p:spPr>
        </p:pic>
      </p:grpSp>
      <p:sp>
        <p:nvSpPr>
          <p:cNvPr id="510" name="Les flèches correspondent aux photos du dossier"/>
          <p:cNvSpPr txBox="1"/>
          <p:nvPr/>
        </p:nvSpPr>
        <p:spPr>
          <a:xfrm>
            <a:off x="2962378" y="11663328"/>
            <a:ext cx="4413036" cy="7715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FFFFFF"/>
                </a:solidFill>
              </a:defRPr>
            </a:lvl1pPr>
          </a:lstStyle>
          <a:p>
            <a:pPr/>
            <a:r>
              <a:t>Les flèches correspondent aux photos du dossier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2" name="Capture d’écran 2021-10-18 à 15.14.43.png" descr="Capture d’écran 2021-10-18 à 15.14.43.png"/>
          <p:cNvPicPr>
            <a:picLocks noChangeAspect="1"/>
          </p:cNvPicPr>
          <p:nvPr/>
        </p:nvPicPr>
        <p:blipFill>
          <a:blip r:embed="rId2">
            <a:extLst/>
          </a:blip>
          <a:stretch>
            <a:fillRect/>
          </a:stretch>
        </p:blipFill>
        <p:spPr>
          <a:xfrm>
            <a:off x="2472133" y="1068128"/>
            <a:ext cx="12900575" cy="11579744"/>
          </a:xfrm>
          <a:prstGeom prst="rect">
            <a:avLst/>
          </a:prstGeom>
          <a:ln w="12700">
            <a:miter lim="400000"/>
          </a:ln>
        </p:spPr>
      </p:pic>
      <p:pic>
        <p:nvPicPr>
          <p:cNvPr id="513" name="Capture d’écran 2021-10-18 à 15.14.43.png" descr="Capture d’écran 2021-10-18 à 15.14.43.png"/>
          <p:cNvPicPr>
            <a:picLocks noChangeAspect="1"/>
          </p:cNvPicPr>
          <p:nvPr>
            <p:ph type="pic" idx="21"/>
          </p:nvPr>
        </p:nvPicPr>
        <p:blipFill>
          <a:blip r:embed="rId2">
            <a:extLst/>
          </a:blip>
          <a:stretch>
            <a:fillRect/>
          </a:stretch>
        </p:blipFill>
        <p:spPr>
          <a:xfrm>
            <a:off x="2472133" y="1068128"/>
            <a:ext cx="12900575" cy="11579744"/>
          </a:xfrm>
          <a:prstGeom prst="rect">
            <a:avLst/>
          </a:prstGeom>
        </p:spPr>
      </p:pic>
      <p:pic>
        <p:nvPicPr>
          <p:cNvPr id="514"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515" name="Bulle de texte"/>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16" name="Bulle de texte"/>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17" name="Bulle de texte"/>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18" name="Bulle de texte"/>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19" name="Bulle de texte"/>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20" name="Bulle de texte"/>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21" name="Bulle de texte"/>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22" name="Bulle de texte"/>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23" name="Bulle de texte"/>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24" name="Bulle de texte"/>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25" name="Bulle de texte"/>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526"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527"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528"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29"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532" name="Reste bien visible de l’ancien mur sur 40 m. De longueur. Hauteur de 1,70m. À 1m."/>
          <p:cNvGrpSpPr/>
          <p:nvPr/>
        </p:nvGrpSpPr>
        <p:grpSpPr>
          <a:xfrm>
            <a:off x="16122552" y="10325473"/>
            <a:ext cx="6679689" cy="2057402"/>
            <a:chOff x="0" y="0"/>
            <a:chExt cx="6679688" cy="2057400"/>
          </a:xfrm>
        </p:grpSpPr>
        <p:sp>
          <p:nvSpPr>
            <p:cNvPr id="530" name="Reste bien visible de l’ancien mur sur 40 m. De longueur. Hauteur de 1,70m. À 1m."/>
            <p:cNvSpPr txBox="1"/>
            <p:nvPr/>
          </p:nvSpPr>
          <p:spPr>
            <a:xfrm>
              <a:off x="50799" y="393700"/>
              <a:ext cx="6578090" cy="1270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Reste visible de l’ancien mur sur 40 m. de longueur. Hauteur de 1,70m. À 1m.</a:t>
              </a:r>
            </a:p>
          </p:txBody>
        </p:sp>
        <p:pic>
          <p:nvPicPr>
            <p:cNvPr id="531" name="Reste bien visible de l’ancien mur sur 40 m. De longueur. Hauteur de 1,70m. À 1m. Reste bien visible de l’ancien mur sur 40 m. De longueur. Hauteur de 1,70m. À 1m." descr="Reste bien visible de l’ancien mur sur 40 m. De longueur. Hauteur de 1,70m. À 1m. Reste bien visible de l’ancien mur sur 40 m. De longueur. Hauteur de 1,70m. À 1m."/>
            <p:cNvPicPr>
              <a:picLocks noChangeAspect="1"/>
            </p:cNvPicPr>
            <p:nvPr/>
          </p:nvPicPr>
          <p:blipFill>
            <a:blip r:embed="rId6">
              <a:extLst/>
            </a:blip>
            <a:stretch>
              <a:fillRect/>
            </a:stretch>
          </p:blipFill>
          <p:spPr>
            <a:xfrm>
              <a:off x="0" y="0"/>
              <a:ext cx="6679689" cy="2057401"/>
            </a:xfrm>
            <a:prstGeom prst="rect">
              <a:avLst/>
            </a:prstGeom>
            <a:ln w="12700" cap="flat">
              <a:noFill/>
              <a:miter lim="400000"/>
            </a:ln>
            <a:effectLst/>
          </p:spPr>
        </p:pic>
      </p:grpSp>
      <p:grpSp>
        <p:nvGrpSpPr>
          <p:cNvPr id="535" name="IMG_1472.jpeg"/>
          <p:cNvGrpSpPr/>
          <p:nvPr/>
        </p:nvGrpSpPr>
        <p:grpSpPr>
          <a:xfrm>
            <a:off x="13444434" y="1200044"/>
            <a:ext cx="10701623" cy="8165916"/>
            <a:chOff x="0" y="0"/>
            <a:chExt cx="10701621" cy="8165915"/>
          </a:xfrm>
        </p:grpSpPr>
        <p:pic>
          <p:nvPicPr>
            <p:cNvPr id="533" name="IMG_1472.jpeg" descr="IMG_1472.jpeg"/>
            <p:cNvPicPr>
              <a:picLocks noChangeAspect="1"/>
            </p:cNvPicPr>
            <p:nvPr/>
          </p:nvPicPr>
          <p:blipFill>
            <a:blip r:embed="rId7">
              <a:extLst/>
            </a:blip>
            <a:stretch>
              <a:fillRect/>
            </a:stretch>
          </p:blipFill>
          <p:spPr>
            <a:xfrm>
              <a:off x="126999" y="88900"/>
              <a:ext cx="10447622" cy="7835716"/>
            </a:xfrm>
            <a:prstGeom prst="rect">
              <a:avLst/>
            </a:prstGeom>
            <a:ln w="12700" cap="flat">
              <a:noFill/>
              <a:miter lim="400000"/>
            </a:ln>
            <a:effectLst/>
          </p:spPr>
        </p:pic>
        <p:pic>
          <p:nvPicPr>
            <p:cNvPr id="534" name="IMG_1472.jpeg" descr="IMG_1472.jpeg"/>
            <p:cNvPicPr>
              <a:picLocks noChangeAspect="1"/>
            </p:cNvPicPr>
            <p:nvPr/>
          </p:nvPicPr>
          <p:blipFill>
            <a:blip r:embed="rId8">
              <a:extLst/>
            </a:blip>
            <a:stretch>
              <a:fillRect/>
            </a:stretch>
          </p:blipFill>
          <p:spPr>
            <a:xfrm>
              <a:off x="-1" y="0"/>
              <a:ext cx="10701622" cy="8165916"/>
            </a:xfrm>
            <a:prstGeom prst="rect">
              <a:avLst/>
            </a:prstGeom>
            <a:ln w="12700" cap="flat">
              <a:noFill/>
              <a:miter lim="400000"/>
            </a:ln>
            <a:effectLst/>
          </p:spPr>
        </p:pic>
      </p:grpSp>
      <p:sp>
        <p:nvSpPr>
          <p:cNvPr id="536" name="Ligne"/>
          <p:cNvSpPr/>
          <p:nvPr/>
        </p:nvSpPr>
        <p:spPr>
          <a:xfrm flipV="1">
            <a:off x="9815775" y="3819780"/>
            <a:ext cx="3483129" cy="5415230"/>
          </a:xfrm>
          <a:prstGeom prst="line">
            <a:avLst/>
          </a:prstGeom>
          <a:ln w="88900">
            <a:solidFill>
              <a:srgbClr val="DD1019"/>
            </a:solidFill>
            <a:miter lim="400000"/>
            <a:tailEnd type="triangle"/>
          </a:ln>
          <a:effectLst>
            <a:outerShdw sx="100000" sy="100000" kx="0" ky="0" algn="b" rotWithShape="0" blurRad="355600" dist="0" dir="0">
              <a:srgbClr val="000000">
                <a:alpha val="75000"/>
              </a:srgbClr>
            </a:outerShdw>
          </a:effectLst>
        </p:spPr>
        <p:txBody>
          <a:bodyPr lIns="45718" tIns="45718" rIns="45718" bIns="45718"/>
          <a:lstStyle/>
          <a:p>
            <a:pPr/>
          </a:p>
        </p:txBody>
      </p:sp>
      <p:sp>
        <p:nvSpPr>
          <p:cNvPr id="537" name="Bulle de texte">
            <a:hlinkClick r:id="rId9" invalidUrl="" action="ppaction://hlinksldjump" tgtFrame="" tooltip="" history="1" highlightClick="0" endSnd="0"/>
          </p:cNvPr>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38" name="Bulle de texte">
            <a:hlinkClick r:id="rId10" invalidUrl="" action="ppaction://hlinksldjump" tgtFrame="" tooltip="" history="1" highlightClick="0" endSnd="0"/>
          </p:cNvPr>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39" name="Bulle de texte">
            <a:hlinkClick r:id="rId11" invalidUrl="" action="ppaction://hlinksldjump" tgtFrame="" tooltip="" history="1" highlightClick="0" endSnd="0"/>
          </p:cNvPr>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40" name="Bulle de texte">
            <a:hlinkClick r:id="rId12" invalidUrl="" action="ppaction://hlinksldjump" tgtFrame="" tooltip="" history="1" highlightClick="0" endSnd="0"/>
          </p:cNvPr>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41" name="Bulle de texte">
            <a:hlinkClick r:id="rId13" invalidUrl="" action="ppaction://hlinksldjump" tgtFrame="" tooltip="" history="1" highlightClick="0" endSnd="0"/>
          </p:cNvPr>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42" name="Bulle de texte">
            <a:hlinkClick r:id="rId14" invalidUrl="" action="ppaction://hlinksldjump" tgtFrame="" tooltip="" history="1" highlightClick="0" endSnd="0"/>
          </p:cNvPr>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43" name="Bulle de texte">
            <a:hlinkClick r:id="rId15" invalidUrl="" action="ppaction://hlinksldjump" tgtFrame="" tooltip="" history="1" highlightClick="0" endSnd="0"/>
          </p:cNvPr>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44" name="Bulle de texte">
            <a:hlinkClick r:id="rId16" invalidUrl="" action="ppaction://hlinksldjump" tgtFrame="" tooltip="" history="1" highlightClick="0" endSnd="0"/>
          </p:cNvPr>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45" name="Bulle de texte">
            <a:hlinkClick r:id="rId17" invalidUrl="" action="ppaction://hlinksldjump" tgtFrame="" tooltip="" history="1" highlightClick="0" endSnd="0"/>
          </p:cNvPr>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46" name="Bulle de texte">
            <a:hlinkClick r:id="rId18" invalidUrl="" action="ppaction://hlinksldjump" tgtFrame="" tooltip="" history="1" highlightClick="0" endSnd="0"/>
          </p:cNvPr>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47" name="Bulle de texte">
            <a:hlinkClick r:id="rId19" invalidUrl="" action="ppaction://hlinksldjump" tgtFrame="" tooltip="" history="1" highlightClick="0" endSnd="0"/>
          </p:cNvPr>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548"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549"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550"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51"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554" name="Retour">
            <a:hlinkClick r:id="rId20" invalidUrl="" action="ppaction://hlinksldjump" tgtFrame="" tooltip="" history="1" highlightClick="0" endSnd="0"/>
          </p:cNvPr>
          <p:cNvGrpSpPr/>
          <p:nvPr/>
        </p:nvGrpSpPr>
        <p:grpSpPr>
          <a:xfrm>
            <a:off x="2864272" y="108799"/>
            <a:ext cx="2093407" cy="1244602"/>
            <a:chOff x="0" y="0"/>
            <a:chExt cx="2093405" cy="1244600"/>
          </a:xfrm>
        </p:grpSpPr>
        <p:sp>
          <p:nvSpPr>
            <p:cNvPr id="552" name="Retour"/>
            <p:cNvSpPr txBox="1"/>
            <p:nvPr/>
          </p:nvSpPr>
          <p:spPr>
            <a:xfrm>
              <a:off x="165100" y="165100"/>
              <a:ext cx="1763205"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Retour</a:t>
              </a:r>
            </a:p>
          </p:txBody>
        </p:sp>
        <p:pic>
          <p:nvPicPr>
            <p:cNvPr id="553" name="Retour Retour" descr="Retour Retour"/>
            <p:cNvPicPr>
              <a:picLocks noChangeAspect="1"/>
            </p:cNvPicPr>
            <p:nvPr/>
          </p:nvPicPr>
          <p:blipFill>
            <a:blip r:embed="rId21">
              <a:extLst/>
            </a:blip>
            <a:stretch>
              <a:fillRect/>
            </a:stretch>
          </p:blipFill>
          <p:spPr>
            <a:xfrm>
              <a:off x="0" y="0"/>
              <a:ext cx="2093406" cy="1244601"/>
            </a:xfrm>
            <a:prstGeom prst="rect">
              <a:avLst/>
            </a:prstGeom>
            <a:ln w="12700" cap="flat">
              <a:noFill/>
              <a:miter lim="400000"/>
            </a:ln>
            <a:effectLst/>
          </p:spPr>
        </p:pic>
      </p:grpSp>
      <p:sp>
        <p:nvSpPr>
          <p:cNvPr id="555" name="Les flèches correspondent aux photos du dossier"/>
          <p:cNvSpPr txBox="1"/>
          <p:nvPr/>
        </p:nvSpPr>
        <p:spPr>
          <a:xfrm>
            <a:off x="2962378" y="11663328"/>
            <a:ext cx="4413036" cy="7715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FFFFFF"/>
                </a:solidFill>
              </a:defRPr>
            </a:lvl1pPr>
          </a:lstStyle>
          <a:p>
            <a:pPr/>
            <a:r>
              <a:t>Les flèches correspondent aux photos du dossier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7" name="Capture d’écran 2021-10-18 à 15.14.43.png" descr="Capture d’écran 2021-10-18 à 15.14.43.png"/>
          <p:cNvPicPr>
            <a:picLocks noChangeAspect="1"/>
          </p:cNvPicPr>
          <p:nvPr/>
        </p:nvPicPr>
        <p:blipFill>
          <a:blip r:embed="rId2">
            <a:extLst/>
          </a:blip>
          <a:stretch>
            <a:fillRect/>
          </a:stretch>
        </p:blipFill>
        <p:spPr>
          <a:xfrm>
            <a:off x="2472133" y="1068128"/>
            <a:ext cx="12900575" cy="11579744"/>
          </a:xfrm>
          <a:prstGeom prst="rect">
            <a:avLst/>
          </a:prstGeom>
          <a:ln w="12700">
            <a:miter lim="400000"/>
          </a:ln>
        </p:spPr>
      </p:pic>
      <p:pic>
        <p:nvPicPr>
          <p:cNvPr id="558" name="Capture d’écran 2021-10-18 à 15.14.43.png" descr="Capture d’écran 2021-10-18 à 15.14.43.png"/>
          <p:cNvPicPr>
            <a:picLocks noChangeAspect="1"/>
          </p:cNvPicPr>
          <p:nvPr>
            <p:ph type="pic" idx="21"/>
          </p:nvPr>
        </p:nvPicPr>
        <p:blipFill>
          <a:blip r:embed="rId2">
            <a:extLst/>
          </a:blip>
          <a:stretch>
            <a:fillRect/>
          </a:stretch>
        </p:blipFill>
        <p:spPr>
          <a:xfrm>
            <a:off x="2472133" y="1068128"/>
            <a:ext cx="12900575" cy="11579744"/>
          </a:xfrm>
          <a:prstGeom prst="rect">
            <a:avLst/>
          </a:prstGeom>
        </p:spPr>
      </p:pic>
      <p:pic>
        <p:nvPicPr>
          <p:cNvPr id="559"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560" name="Bulle de texte"/>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61" name="Bulle de texte"/>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62" name="Bulle de texte"/>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63" name="Bulle de texte"/>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64" name="Bulle de texte"/>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65" name="Bulle de texte"/>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66" name="Bulle de texte"/>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67" name="Bulle de texte"/>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68" name="Bulle de texte"/>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69" name="Bulle de texte"/>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70" name="Bulle de texte"/>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571"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572"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573"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74"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577" name="Vue vers l’amont, l’emplacement du mur reste bien visible. A noter que sa hauteur diminue progressivement pour atteindre 0,80m."/>
          <p:cNvGrpSpPr/>
          <p:nvPr/>
        </p:nvGrpSpPr>
        <p:grpSpPr>
          <a:xfrm>
            <a:off x="16122552" y="10033373"/>
            <a:ext cx="6679689" cy="2641602"/>
            <a:chOff x="0" y="0"/>
            <a:chExt cx="6679688" cy="2641600"/>
          </a:xfrm>
        </p:grpSpPr>
        <p:sp>
          <p:nvSpPr>
            <p:cNvPr id="575" name="Vue vers l’amont, l’emplacement du mur reste bien visible. A noter que sa hauteur diminue progressivement pour atteindre 0,80m."/>
            <p:cNvSpPr txBox="1"/>
            <p:nvPr/>
          </p:nvSpPr>
          <p:spPr>
            <a:xfrm>
              <a:off x="50799" y="101600"/>
              <a:ext cx="6578090" cy="243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Vue vers l’amont, l’emplacement du mur reste bien visible. A noter que sa hauteur diminue progressivement pour atteindre 0,80m.</a:t>
              </a:r>
            </a:p>
          </p:txBody>
        </p:sp>
        <p:pic>
          <p:nvPicPr>
            <p:cNvPr id="576" name="Vue vers l’amont, l’emplacement du mur reste bien visible. A noter que sa hauteur diminue progressivement pour atteindre 0,80m. Vue vers l’amont, l’emplacement du mur reste bien visible. A noter que sa hauteur diminue progressivement pour atteindre 0,80m" descr="Vue vers l’amont, l’emplacement du mur reste bien visible. A noter que sa hauteur diminue progressivement pour atteindre 0,80m. Vue vers l’amont, l’emplacement du mur reste bien visible. A noter que sa hauteur diminue progressivement pour atteindre 0,80m"/>
            <p:cNvPicPr>
              <a:picLocks noChangeAspect="1"/>
            </p:cNvPicPr>
            <p:nvPr/>
          </p:nvPicPr>
          <p:blipFill>
            <a:blip r:embed="rId6">
              <a:extLst/>
            </a:blip>
            <a:stretch>
              <a:fillRect/>
            </a:stretch>
          </p:blipFill>
          <p:spPr>
            <a:xfrm>
              <a:off x="0" y="0"/>
              <a:ext cx="6679689" cy="2641601"/>
            </a:xfrm>
            <a:prstGeom prst="rect">
              <a:avLst/>
            </a:prstGeom>
            <a:ln w="12700" cap="flat">
              <a:noFill/>
              <a:miter lim="400000"/>
            </a:ln>
            <a:effectLst/>
          </p:spPr>
        </p:pic>
      </p:grpSp>
      <p:grpSp>
        <p:nvGrpSpPr>
          <p:cNvPr id="580" name="IMG_1475.jpeg"/>
          <p:cNvGrpSpPr/>
          <p:nvPr/>
        </p:nvGrpSpPr>
        <p:grpSpPr>
          <a:xfrm>
            <a:off x="13444434" y="1200044"/>
            <a:ext cx="10701623" cy="8165916"/>
            <a:chOff x="0" y="0"/>
            <a:chExt cx="10701621" cy="8165915"/>
          </a:xfrm>
        </p:grpSpPr>
        <p:pic>
          <p:nvPicPr>
            <p:cNvPr id="578" name="IMG_1475.jpeg" descr="IMG_1475.jpeg"/>
            <p:cNvPicPr>
              <a:picLocks noChangeAspect="1"/>
            </p:cNvPicPr>
            <p:nvPr/>
          </p:nvPicPr>
          <p:blipFill>
            <a:blip r:embed="rId7">
              <a:extLst/>
            </a:blip>
            <a:stretch>
              <a:fillRect/>
            </a:stretch>
          </p:blipFill>
          <p:spPr>
            <a:xfrm>
              <a:off x="126999" y="88900"/>
              <a:ext cx="10447622" cy="7835716"/>
            </a:xfrm>
            <a:prstGeom prst="rect">
              <a:avLst/>
            </a:prstGeom>
            <a:ln w="12700" cap="flat">
              <a:noFill/>
              <a:miter lim="400000"/>
            </a:ln>
            <a:effectLst/>
          </p:spPr>
        </p:pic>
        <p:pic>
          <p:nvPicPr>
            <p:cNvPr id="579" name="IMG_1475.jpeg" descr="IMG_1475.jpeg"/>
            <p:cNvPicPr>
              <a:picLocks noChangeAspect="1"/>
            </p:cNvPicPr>
            <p:nvPr/>
          </p:nvPicPr>
          <p:blipFill>
            <a:blip r:embed="rId8">
              <a:extLst/>
            </a:blip>
            <a:stretch>
              <a:fillRect/>
            </a:stretch>
          </p:blipFill>
          <p:spPr>
            <a:xfrm>
              <a:off x="-1" y="0"/>
              <a:ext cx="10701622" cy="8165916"/>
            </a:xfrm>
            <a:prstGeom prst="rect">
              <a:avLst/>
            </a:prstGeom>
            <a:ln w="12700" cap="flat">
              <a:noFill/>
              <a:miter lim="400000"/>
            </a:ln>
            <a:effectLst/>
          </p:spPr>
        </p:pic>
      </p:grpSp>
      <p:sp>
        <p:nvSpPr>
          <p:cNvPr id="581" name="Ligne"/>
          <p:cNvSpPr/>
          <p:nvPr/>
        </p:nvSpPr>
        <p:spPr>
          <a:xfrm flipV="1">
            <a:off x="9306238" y="3819778"/>
            <a:ext cx="3992666" cy="6619831"/>
          </a:xfrm>
          <a:prstGeom prst="line">
            <a:avLst/>
          </a:prstGeom>
          <a:ln w="88900">
            <a:solidFill>
              <a:srgbClr val="DD1019"/>
            </a:solidFill>
            <a:miter lim="400000"/>
            <a:tailEnd type="triangle"/>
          </a:ln>
          <a:effectLst>
            <a:outerShdw sx="100000" sy="100000" kx="0" ky="0" algn="b" rotWithShape="0" blurRad="355600" dist="0" dir="0">
              <a:srgbClr val="000000">
                <a:alpha val="75000"/>
              </a:srgbClr>
            </a:outerShdw>
          </a:effectLst>
        </p:spPr>
        <p:txBody>
          <a:bodyPr lIns="45718" tIns="45718" rIns="45718" bIns="45718"/>
          <a:lstStyle/>
          <a:p>
            <a:pPr/>
          </a:p>
        </p:txBody>
      </p:sp>
      <p:sp>
        <p:nvSpPr>
          <p:cNvPr id="582" name="Bulle de texte">
            <a:hlinkClick r:id="rId9" invalidUrl="" action="ppaction://hlinksldjump" tgtFrame="" tooltip="" history="1" highlightClick="0" endSnd="0"/>
          </p:cNvPr>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83" name="Bulle de texte">
            <a:hlinkClick r:id="rId10" invalidUrl="" action="ppaction://hlinksldjump" tgtFrame="" tooltip="" history="1" highlightClick="0" endSnd="0"/>
          </p:cNvPr>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84" name="Bulle de texte">
            <a:hlinkClick r:id="rId11" invalidUrl="" action="ppaction://hlinksldjump" tgtFrame="" tooltip="" history="1" highlightClick="0" endSnd="0"/>
          </p:cNvPr>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85" name="Bulle de texte">
            <a:hlinkClick r:id="rId12" invalidUrl="" action="ppaction://hlinksldjump" tgtFrame="" tooltip="" history="1" highlightClick="0" endSnd="0"/>
          </p:cNvPr>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86" name="Bulle de texte">
            <a:hlinkClick r:id="rId13" invalidUrl="" action="ppaction://hlinksldjump" tgtFrame="" tooltip="" history="1" highlightClick="0" endSnd="0"/>
          </p:cNvPr>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87" name="Bulle de texte">
            <a:hlinkClick r:id="rId14" invalidUrl="" action="ppaction://hlinksldjump" tgtFrame="" tooltip="" history="1" highlightClick="0" endSnd="0"/>
          </p:cNvPr>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88" name="Bulle de texte">
            <a:hlinkClick r:id="rId15" invalidUrl="" action="ppaction://hlinksldjump" tgtFrame="" tooltip="" history="1" highlightClick="0" endSnd="0"/>
          </p:cNvPr>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89" name="Bulle de texte">
            <a:hlinkClick r:id="rId16" invalidUrl="" action="ppaction://hlinksldjump" tgtFrame="" tooltip="" history="1" highlightClick="0" endSnd="0"/>
          </p:cNvPr>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90" name="Bulle de texte">
            <a:hlinkClick r:id="rId17" invalidUrl="" action="ppaction://hlinksldjump" tgtFrame="" tooltip="" history="1" highlightClick="0" endSnd="0"/>
          </p:cNvPr>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91" name="Bulle de texte">
            <a:hlinkClick r:id="rId18" invalidUrl="" action="ppaction://hlinksldjump" tgtFrame="" tooltip="" history="1" highlightClick="0" endSnd="0"/>
          </p:cNvPr>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92" name="Bulle de texte">
            <a:hlinkClick r:id="rId19" invalidUrl="" action="ppaction://hlinksldjump" tgtFrame="" tooltip="" history="1" highlightClick="0" endSnd="0"/>
          </p:cNvPr>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593"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594"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595"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596"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599" name="Retour">
            <a:hlinkClick r:id="rId20" invalidUrl="" action="ppaction://hlinksldjump" tgtFrame="" tooltip="" history="1" highlightClick="0" endSnd="0"/>
          </p:cNvPr>
          <p:cNvGrpSpPr/>
          <p:nvPr/>
        </p:nvGrpSpPr>
        <p:grpSpPr>
          <a:xfrm>
            <a:off x="2864272" y="108799"/>
            <a:ext cx="2093407" cy="1244602"/>
            <a:chOff x="0" y="0"/>
            <a:chExt cx="2093405" cy="1244600"/>
          </a:xfrm>
        </p:grpSpPr>
        <p:sp>
          <p:nvSpPr>
            <p:cNvPr id="597" name="Retour"/>
            <p:cNvSpPr txBox="1"/>
            <p:nvPr/>
          </p:nvSpPr>
          <p:spPr>
            <a:xfrm>
              <a:off x="165100" y="165100"/>
              <a:ext cx="1763205"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Retour</a:t>
              </a:r>
            </a:p>
          </p:txBody>
        </p:sp>
        <p:pic>
          <p:nvPicPr>
            <p:cNvPr id="598" name="Retour Retour" descr="Retour Retour"/>
            <p:cNvPicPr>
              <a:picLocks noChangeAspect="1"/>
            </p:cNvPicPr>
            <p:nvPr/>
          </p:nvPicPr>
          <p:blipFill>
            <a:blip r:embed="rId21">
              <a:extLst/>
            </a:blip>
            <a:stretch>
              <a:fillRect/>
            </a:stretch>
          </p:blipFill>
          <p:spPr>
            <a:xfrm>
              <a:off x="0" y="0"/>
              <a:ext cx="2093406" cy="1244601"/>
            </a:xfrm>
            <a:prstGeom prst="rect">
              <a:avLst/>
            </a:prstGeom>
            <a:ln w="12700" cap="flat">
              <a:noFill/>
              <a:miter lim="400000"/>
            </a:ln>
            <a:effectLst/>
          </p:spPr>
        </p:pic>
      </p:grpSp>
      <p:sp>
        <p:nvSpPr>
          <p:cNvPr id="600" name="Les flèches correspondent aux photos du dossier"/>
          <p:cNvSpPr txBox="1"/>
          <p:nvPr/>
        </p:nvSpPr>
        <p:spPr>
          <a:xfrm>
            <a:off x="2962378" y="11663328"/>
            <a:ext cx="4413036" cy="7715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FFFFFF"/>
                </a:solidFill>
              </a:defRPr>
            </a:lvl1pPr>
          </a:lstStyle>
          <a:p>
            <a:pPr/>
            <a:r>
              <a:t>Les flèches correspondent aux photos du dossier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2" name="Capture d’écran 2021-10-18 à 15.14.43.png" descr="Capture d’écran 2021-10-18 à 15.14.43.png"/>
          <p:cNvPicPr>
            <a:picLocks noChangeAspect="1"/>
          </p:cNvPicPr>
          <p:nvPr/>
        </p:nvPicPr>
        <p:blipFill>
          <a:blip r:embed="rId2">
            <a:extLst/>
          </a:blip>
          <a:stretch>
            <a:fillRect/>
          </a:stretch>
        </p:blipFill>
        <p:spPr>
          <a:xfrm>
            <a:off x="2472133" y="1068128"/>
            <a:ext cx="12900575" cy="11579744"/>
          </a:xfrm>
          <a:prstGeom prst="rect">
            <a:avLst/>
          </a:prstGeom>
          <a:ln w="12700">
            <a:miter lim="400000"/>
          </a:ln>
        </p:spPr>
      </p:pic>
      <p:pic>
        <p:nvPicPr>
          <p:cNvPr id="603" name="Capture d’écran 2021-10-18 à 15.14.43.png" descr="Capture d’écran 2021-10-18 à 15.14.43.png"/>
          <p:cNvPicPr>
            <a:picLocks noChangeAspect="1"/>
          </p:cNvPicPr>
          <p:nvPr>
            <p:ph type="pic" idx="21"/>
          </p:nvPr>
        </p:nvPicPr>
        <p:blipFill>
          <a:blip r:embed="rId2">
            <a:extLst/>
          </a:blip>
          <a:stretch>
            <a:fillRect/>
          </a:stretch>
        </p:blipFill>
        <p:spPr>
          <a:xfrm>
            <a:off x="2472133" y="1068128"/>
            <a:ext cx="12900575" cy="11579744"/>
          </a:xfrm>
          <a:prstGeom prst="rect">
            <a:avLst/>
          </a:prstGeom>
        </p:spPr>
      </p:pic>
      <p:pic>
        <p:nvPicPr>
          <p:cNvPr id="604"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605" name="Bulle de texte"/>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06" name="Bulle de texte"/>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07" name="Bulle de texte"/>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08" name="Bulle de texte"/>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09" name="Bulle de texte"/>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10" name="Bulle de texte"/>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11" name="Bulle de texte"/>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12" name="Bulle de texte"/>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13" name="Bulle de texte"/>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14" name="Bulle de texte"/>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15" name="Bulle de texte"/>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616"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617"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618"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19"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622" name="La présence de pierres est toujours visible."/>
          <p:cNvGrpSpPr/>
          <p:nvPr/>
        </p:nvGrpSpPr>
        <p:grpSpPr>
          <a:xfrm>
            <a:off x="15875358" y="10338789"/>
            <a:ext cx="7459668" cy="2070714"/>
            <a:chOff x="0" y="0"/>
            <a:chExt cx="7459667" cy="2070712"/>
          </a:xfrm>
        </p:grpSpPr>
        <p:sp>
          <p:nvSpPr>
            <p:cNvPr id="620" name="La présence de pierres est toujours visible."/>
            <p:cNvSpPr txBox="1"/>
            <p:nvPr/>
          </p:nvSpPr>
          <p:spPr>
            <a:xfrm>
              <a:off x="56731" y="0"/>
              <a:ext cx="7346205" cy="2070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000"/>
              </a:lvl1pPr>
            </a:lstStyle>
            <a:p>
              <a:pPr/>
              <a:r>
                <a:t>La présence des pierres qui composaient l’ancien mur est toujours visible.</a:t>
              </a:r>
            </a:p>
          </p:txBody>
        </p:sp>
        <p:pic>
          <p:nvPicPr>
            <p:cNvPr id="621" name="La présence de pierres est toujours visible. La présence de pierres est toujours visible." descr="La présence de pierres est toujours visible. La présence de pierres est toujours visible."/>
            <p:cNvPicPr>
              <a:picLocks noChangeAspect="1"/>
            </p:cNvPicPr>
            <p:nvPr/>
          </p:nvPicPr>
          <p:blipFill>
            <a:blip r:embed="rId6">
              <a:extLst/>
            </a:blip>
            <a:stretch>
              <a:fillRect/>
            </a:stretch>
          </p:blipFill>
          <p:spPr>
            <a:xfrm>
              <a:off x="0" y="212744"/>
              <a:ext cx="7459668" cy="1645226"/>
            </a:xfrm>
            <a:prstGeom prst="rect">
              <a:avLst/>
            </a:prstGeom>
            <a:ln w="12700" cap="flat">
              <a:noFill/>
              <a:miter lim="400000"/>
            </a:ln>
            <a:effectLst/>
          </p:spPr>
        </p:pic>
      </p:grpSp>
      <p:grpSp>
        <p:nvGrpSpPr>
          <p:cNvPr id="625" name="IMG_1477.jpeg"/>
          <p:cNvGrpSpPr/>
          <p:nvPr/>
        </p:nvGrpSpPr>
        <p:grpSpPr>
          <a:xfrm>
            <a:off x="13444434" y="1200044"/>
            <a:ext cx="10701623" cy="8165916"/>
            <a:chOff x="0" y="0"/>
            <a:chExt cx="10701621" cy="8165915"/>
          </a:xfrm>
        </p:grpSpPr>
        <p:pic>
          <p:nvPicPr>
            <p:cNvPr id="623" name="IMG_1477.jpeg" descr="IMG_1477.jpeg"/>
            <p:cNvPicPr>
              <a:picLocks noChangeAspect="1"/>
            </p:cNvPicPr>
            <p:nvPr/>
          </p:nvPicPr>
          <p:blipFill>
            <a:blip r:embed="rId7">
              <a:extLst/>
            </a:blip>
            <a:stretch>
              <a:fillRect/>
            </a:stretch>
          </p:blipFill>
          <p:spPr>
            <a:xfrm>
              <a:off x="126999" y="88900"/>
              <a:ext cx="10447622" cy="7835716"/>
            </a:xfrm>
            <a:prstGeom prst="rect">
              <a:avLst/>
            </a:prstGeom>
            <a:ln w="12700" cap="flat">
              <a:noFill/>
              <a:miter lim="400000"/>
            </a:ln>
            <a:effectLst/>
          </p:spPr>
        </p:pic>
        <p:pic>
          <p:nvPicPr>
            <p:cNvPr id="624" name="IMG_1477.jpeg" descr="IMG_1477.jpeg"/>
            <p:cNvPicPr>
              <a:picLocks noChangeAspect="1"/>
            </p:cNvPicPr>
            <p:nvPr/>
          </p:nvPicPr>
          <p:blipFill>
            <a:blip r:embed="rId8">
              <a:extLst/>
            </a:blip>
            <a:stretch>
              <a:fillRect/>
            </a:stretch>
          </p:blipFill>
          <p:spPr>
            <a:xfrm>
              <a:off x="-1" y="0"/>
              <a:ext cx="10701622" cy="8165916"/>
            </a:xfrm>
            <a:prstGeom prst="rect">
              <a:avLst/>
            </a:prstGeom>
            <a:ln w="12700" cap="flat">
              <a:noFill/>
              <a:miter lim="400000"/>
            </a:ln>
            <a:effectLst/>
          </p:spPr>
        </p:pic>
      </p:grpSp>
      <p:sp>
        <p:nvSpPr>
          <p:cNvPr id="626" name="Ligne"/>
          <p:cNvSpPr/>
          <p:nvPr/>
        </p:nvSpPr>
        <p:spPr>
          <a:xfrm flipV="1">
            <a:off x="8524610" y="3819780"/>
            <a:ext cx="4774293" cy="7029774"/>
          </a:xfrm>
          <a:prstGeom prst="line">
            <a:avLst/>
          </a:prstGeom>
          <a:ln w="88900">
            <a:solidFill>
              <a:srgbClr val="DD1019"/>
            </a:solidFill>
            <a:miter lim="400000"/>
            <a:tailEnd type="triangle"/>
          </a:ln>
          <a:effectLst>
            <a:outerShdw sx="100000" sy="100000" kx="0" ky="0" algn="b" rotWithShape="0" blurRad="355600" dist="0" dir="0">
              <a:srgbClr val="000000">
                <a:alpha val="75000"/>
              </a:srgbClr>
            </a:outerShdw>
          </a:effectLst>
        </p:spPr>
        <p:txBody>
          <a:bodyPr lIns="45718" tIns="45718" rIns="45718" bIns="45718"/>
          <a:lstStyle/>
          <a:p>
            <a:pPr/>
          </a:p>
        </p:txBody>
      </p:sp>
      <p:sp>
        <p:nvSpPr>
          <p:cNvPr id="627" name="Bulle de texte">
            <a:hlinkClick r:id="rId9" invalidUrl="" action="ppaction://hlinksldjump" tgtFrame="" tooltip="" history="1" highlightClick="0" endSnd="0"/>
          </p:cNvPr>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28" name="Bulle de texte">
            <a:hlinkClick r:id="rId10" invalidUrl="" action="ppaction://hlinksldjump" tgtFrame="" tooltip="" history="1" highlightClick="0" endSnd="0"/>
          </p:cNvPr>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29" name="Bulle de texte">
            <a:hlinkClick r:id="rId11" invalidUrl="" action="ppaction://hlinksldjump" tgtFrame="" tooltip="" history="1" highlightClick="0" endSnd="0"/>
          </p:cNvPr>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30" name="Bulle de texte">
            <a:hlinkClick r:id="rId12" invalidUrl="" action="ppaction://hlinksldjump" tgtFrame="" tooltip="" history="1" highlightClick="0" endSnd="0"/>
          </p:cNvPr>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31" name="Bulle de texte">
            <a:hlinkClick r:id="rId13" invalidUrl="" action="ppaction://hlinksldjump" tgtFrame="" tooltip="" history="1" highlightClick="0" endSnd="0"/>
          </p:cNvPr>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32" name="Bulle de texte">
            <a:hlinkClick r:id="rId14" invalidUrl="" action="ppaction://hlinksldjump" tgtFrame="" tooltip="" history="1" highlightClick="0" endSnd="0"/>
          </p:cNvPr>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33" name="Bulle de texte">
            <a:hlinkClick r:id="rId15" invalidUrl="" action="ppaction://hlinksldjump" tgtFrame="" tooltip="" history="1" highlightClick="0" endSnd="0"/>
          </p:cNvPr>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34" name="Bulle de texte">
            <a:hlinkClick r:id="rId16" invalidUrl="" action="ppaction://hlinksldjump" tgtFrame="" tooltip="" history="1" highlightClick="0" endSnd="0"/>
          </p:cNvPr>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35" name="Bulle de texte">
            <a:hlinkClick r:id="rId17" invalidUrl="" action="ppaction://hlinksldjump" tgtFrame="" tooltip="" history="1" highlightClick="0" endSnd="0"/>
          </p:cNvPr>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36" name="Bulle de texte">
            <a:hlinkClick r:id="rId18" invalidUrl="" action="ppaction://hlinksldjump" tgtFrame="" tooltip="" history="1" highlightClick="0" endSnd="0"/>
          </p:cNvPr>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37" name="Bulle de texte">
            <a:hlinkClick r:id="rId19" invalidUrl="" action="ppaction://hlinksldjump" tgtFrame="" tooltip="" history="1" highlightClick="0" endSnd="0"/>
          </p:cNvPr>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638"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639"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640"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41"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644" name="Retour">
            <a:hlinkClick r:id="rId20" invalidUrl="" action="ppaction://hlinksldjump" tgtFrame="" tooltip="" history="1" highlightClick="0" endSnd="0"/>
          </p:cNvPr>
          <p:cNvGrpSpPr/>
          <p:nvPr/>
        </p:nvGrpSpPr>
        <p:grpSpPr>
          <a:xfrm>
            <a:off x="2864272" y="108799"/>
            <a:ext cx="2093407" cy="1244602"/>
            <a:chOff x="0" y="0"/>
            <a:chExt cx="2093405" cy="1244600"/>
          </a:xfrm>
        </p:grpSpPr>
        <p:sp>
          <p:nvSpPr>
            <p:cNvPr id="642" name="Retour"/>
            <p:cNvSpPr txBox="1"/>
            <p:nvPr/>
          </p:nvSpPr>
          <p:spPr>
            <a:xfrm>
              <a:off x="165100" y="165100"/>
              <a:ext cx="1763205"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Retour</a:t>
              </a:r>
            </a:p>
          </p:txBody>
        </p:sp>
        <p:pic>
          <p:nvPicPr>
            <p:cNvPr id="643" name="Retour Retour" descr="Retour Retour"/>
            <p:cNvPicPr>
              <a:picLocks noChangeAspect="1"/>
            </p:cNvPicPr>
            <p:nvPr/>
          </p:nvPicPr>
          <p:blipFill>
            <a:blip r:embed="rId21">
              <a:extLst/>
            </a:blip>
            <a:stretch>
              <a:fillRect/>
            </a:stretch>
          </p:blipFill>
          <p:spPr>
            <a:xfrm>
              <a:off x="0" y="0"/>
              <a:ext cx="2093406" cy="1244601"/>
            </a:xfrm>
            <a:prstGeom prst="rect">
              <a:avLst/>
            </a:prstGeom>
            <a:ln w="12700" cap="flat">
              <a:noFill/>
              <a:miter lim="400000"/>
            </a:ln>
            <a:effectLst/>
          </p:spPr>
        </p:pic>
      </p:grpSp>
      <p:sp>
        <p:nvSpPr>
          <p:cNvPr id="645" name="Les flèches correspondent aux photos du dossier"/>
          <p:cNvSpPr txBox="1"/>
          <p:nvPr/>
        </p:nvSpPr>
        <p:spPr>
          <a:xfrm>
            <a:off x="2962378" y="11663328"/>
            <a:ext cx="4413036" cy="7715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FFFFFF"/>
                </a:solidFill>
              </a:defRPr>
            </a:lvl1pPr>
          </a:lstStyle>
          <a:p>
            <a:pPr/>
            <a:r>
              <a:t>Les flèches correspondent aux photos du dossier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 name="plan St andré.jpg" descr="plan St andré.jpg"/>
          <p:cNvPicPr>
            <a:picLocks noChangeAspect="1"/>
          </p:cNvPicPr>
          <p:nvPr>
            <p:ph type="pic" idx="21"/>
          </p:nvPr>
        </p:nvPicPr>
        <p:blipFill>
          <a:blip r:embed="rId2">
            <a:extLst/>
          </a:blip>
          <a:stretch>
            <a:fillRect/>
          </a:stretch>
        </p:blipFill>
        <p:spPr>
          <a:xfrm>
            <a:off x="12588675" y="1879600"/>
            <a:ext cx="9448802" cy="9956801"/>
          </a:xfrm>
          <a:prstGeom prst="rect">
            <a:avLst/>
          </a:prstGeom>
        </p:spPr>
      </p:pic>
      <p:sp>
        <p:nvSpPr>
          <p:cNvPr id="124" name="Plan de la Commune"/>
          <p:cNvSpPr txBox="1"/>
          <p:nvPr>
            <p:ph type="title"/>
          </p:nvPr>
        </p:nvSpPr>
        <p:spPr>
          <a:prstGeom prst="rect">
            <a:avLst/>
          </a:prstGeom>
        </p:spPr>
        <p:txBody>
          <a:bodyPr/>
          <a:lstStyle/>
          <a:p>
            <a:pPr/>
            <a:r>
              <a:t>Plan de la Commune</a:t>
            </a:r>
          </a:p>
        </p:txBody>
      </p:sp>
      <p:pic>
        <p:nvPicPr>
          <p:cNvPr id="125"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7" name="Capture d’écran 2021-10-18 à 15.14.43.png" descr="Capture d’écran 2021-10-18 à 15.14.43.png"/>
          <p:cNvPicPr>
            <a:picLocks noChangeAspect="1"/>
          </p:cNvPicPr>
          <p:nvPr/>
        </p:nvPicPr>
        <p:blipFill>
          <a:blip r:embed="rId2">
            <a:extLst/>
          </a:blip>
          <a:stretch>
            <a:fillRect/>
          </a:stretch>
        </p:blipFill>
        <p:spPr>
          <a:xfrm>
            <a:off x="2472133" y="1068128"/>
            <a:ext cx="12900575" cy="11579744"/>
          </a:xfrm>
          <a:prstGeom prst="rect">
            <a:avLst/>
          </a:prstGeom>
          <a:ln w="12700">
            <a:miter lim="400000"/>
          </a:ln>
        </p:spPr>
      </p:pic>
      <p:pic>
        <p:nvPicPr>
          <p:cNvPr id="648" name="Capture d’écran 2021-10-18 à 15.14.43.png" descr="Capture d’écran 2021-10-18 à 15.14.43.png"/>
          <p:cNvPicPr>
            <a:picLocks noChangeAspect="1"/>
          </p:cNvPicPr>
          <p:nvPr>
            <p:ph type="pic" idx="21"/>
          </p:nvPr>
        </p:nvPicPr>
        <p:blipFill>
          <a:blip r:embed="rId2">
            <a:extLst/>
          </a:blip>
          <a:stretch>
            <a:fillRect/>
          </a:stretch>
        </p:blipFill>
        <p:spPr>
          <a:xfrm>
            <a:off x="2472133" y="1068128"/>
            <a:ext cx="12900575" cy="11579744"/>
          </a:xfrm>
          <a:prstGeom prst="rect">
            <a:avLst/>
          </a:prstGeom>
        </p:spPr>
      </p:pic>
      <p:pic>
        <p:nvPicPr>
          <p:cNvPr id="649"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650" name="Bulle de texte"/>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51" name="Bulle de texte"/>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52" name="Bulle de texte"/>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53" name="Bulle de texte"/>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54" name="Bulle de texte"/>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55" name="Bulle de texte"/>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56" name="Bulle de texte"/>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57" name="Bulle de texte"/>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58" name="Bulle de texte"/>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59" name="Bulle de texte"/>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60" name="Bulle de texte"/>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661"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662"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663"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64"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667" name="Vue d’ensemble."/>
          <p:cNvGrpSpPr/>
          <p:nvPr/>
        </p:nvGrpSpPr>
        <p:grpSpPr>
          <a:xfrm>
            <a:off x="16122552" y="10909673"/>
            <a:ext cx="6679689" cy="889002"/>
            <a:chOff x="0" y="0"/>
            <a:chExt cx="6679688" cy="889000"/>
          </a:xfrm>
        </p:grpSpPr>
        <p:sp>
          <p:nvSpPr>
            <p:cNvPr id="665" name="Vue d’ensemble."/>
            <p:cNvSpPr txBox="1"/>
            <p:nvPr/>
          </p:nvSpPr>
          <p:spPr>
            <a:xfrm>
              <a:off x="50799" y="101600"/>
              <a:ext cx="6578090"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Vue d’ensemble.</a:t>
              </a:r>
            </a:p>
          </p:txBody>
        </p:sp>
        <p:pic>
          <p:nvPicPr>
            <p:cNvPr id="666" name="Vue d’ensemble. Vue d’ensemble." descr="Vue d’ensemble. Vue d’ensemble."/>
            <p:cNvPicPr>
              <a:picLocks noChangeAspect="1"/>
            </p:cNvPicPr>
            <p:nvPr/>
          </p:nvPicPr>
          <p:blipFill>
            <a:blip r:embed="rId6">
              <a:extLst/>
            </a:blip>
            <a:stretch>
              <a:fillRect/>
            </a:stretch>
          </p:blipFill>
          <p:spPr>
            <a:xfrm>
              <a:off x="0" y="0"/>
              <a:ext cx="6679689" cy="889001"/>
            </a:xfrm>
            <a:prstGeom prst="rect">
              <a:avLst/>
            </a:prstGeom>
            <a:ln w="12700" cap="flat">
              <a:noFill/>
              <a:miter lim="400000"/>
            </a:ln>
            <a:effectLst/>
          </p:spPr>
        </p:pic>
      </p:grpSp>
      <p:sp>
        <p:nvSpPr>
          <p:cNvPr id="668" name="Ligne"/>
          <p:cNvSpPr/>
          <p:nvPr/>
        </p:nvSpPr>
        <p:spPr>
          <a:xfrm flipV="1">
            <a:off x="7366495" y="4691677"/>
            <a:ext cx="5207843" cy="6169406"/>
          </a:xfrm>
          <a:prstGeom prst="line">
            <a:avLst/>
          </a:prstGeom>
          <a:ln w="88900">
            <a:solidFill>
              <a:srgbClr val="DD1019"/>
            </a:solidFill>
            <a:miter lim="400000"/>
            <a:tailEnd type="triangle"/>
          </a:ln>
          <a:effectLst>
            <a:outerShdw sx="100000" sy="100000" kx="0" ky="0" algn="b" rotWithShape="0" blurRad="355600" dist="0" dir="0">
              <a:srgbClr val="000000">
                <a:alpha val="75000"/>
              </a:srgbClr>
            </a:outerShdw>
          </a:effectLst>
        </p:spPr>
        <p:txBody>
          <a:bodyPr lIns="45718" tIns="45718" rIns="45718" bIns="45718"/>
          <a:lstStyle/>
          <a:p>
            <a:pPr/>
          </a:p>
        </p:txBody>
      </p:sp>
      <p:grpSp>
        <p:nvGrpSpPr>
          <p:cNvPr id="671" name="IMG_1482.jpeg"/>
          <p:cNvGrpSpPr/>
          <p:nvPr/>
        </p:nvGrpSpPr>
        <p:grpSpPr>
          <a:xfrm>
            <a:off x="12658520" y="882635"/>
            <a:ext cx="11428185" cy="6703960"/>
            <a:chOff x="0" y="0"/>
            <a:chExt cx="11428184" cy="6703958"/>
          </a:xfrm>
        </p:grpSpPr>
        <p:pic>
          <p:nvPicPr>
            <p:cNvPr id="669" name="IMG_1482.jpeg" descr="IMG_1482.jpeg"/>
            <p:cNvPicPr>
              <a:picLocks noChangeAspect="1"/>
            </p:cNvPicPr>
            <p:nvPr/>
          </p:nvPicPr>
          <p:blipFill>
            <a:blip r:embed="rId7">
              <a:extLst/>
            </a:blip>
            <a:stretch>
              <a:fillRect/>
            </a:stretch>
          </p:blipFill>
          <p:spPr>
            <a:xfrm>
              <a:off x="127000" y="88899"/>
              <a:ext cx="11174184" cy="6373759"/>
            </a:xfrm>
            <a:prstGeom prst="rect">
              <a:avLst/>
            </a:prstGeom>
            <a:ln w="12700" cap="flat">
              <a:noFill/>
              <a:miter lim="400000"/>
            </a:ln>
            <a:effectLst/>
          </p:spPr>
        </p:pic>
        <p:pic>
          <p:nvPicPr>
            <p:cNvPr id="670" name="IMG_1482.jpeg" descr="IMG_1482.jpeg"/>
            <p:cNvPicPr>
              <a:picLocks noChangeAspect="1"/>
            </p:cNvPicPr>
            <p:nvPr/>
          </p:nvPicPr>
          <p:blipFill>
            <a:blip r:embed="rId8">
              <a:extLst/>
            </a:blip>
            <a:stretch>
              <a:fillRect/>
            </a:stretch>
          </p:blipFill>
          <p:spPr>
            <a:xfrm>
              <a:off x="-1" y="-1"/>
              <a:ext cx="11428186" cy="6703959"/>
            </a:xfrm>
            <a:prstGeom prst="rect">
              <a:avLst/>
            </a:prstGeom>
            <a:ln w="12700" cap="flat">
              <a:noFill/>
              <a:miter lim="400000"/>
            </a:ln>
            <a:effectLst/>
          </p:spPr>
        </p:pic>
      </p:grpSp>
      <p:sp>
        <p:nvSpPr>
          <p:cNvPr id="672" name="Bulle de texte">
            <a:hlinkClick r:id="rId9" invalidUrl="" action="ppaction://hlinksldjump" tgtFrame="" tooltip="" history="1" highlightClick="0" endSnd="0"/>
          </p:cNvPr>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73" name="Bulle de texte">
            <a:hlinkClick r:id="rId10" invalidUrl="" action="ppaction://hlinksldjump" tgtFrame="" tooltip="" history="1" highlightClick="0" endSnd="0"/>
          </p:cNvPr>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74" name="Bulle de texte">
            <a:hlinkClick r:id="rId11" invalidUrl="" action="ppaction://hlinksldjump" tgtFrame="" tooltip="" history="1" highlightClick="0" endSnd="0"/>
          </p:cNvPr>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75" name="Bulle de texte">
            <a:hlinkClick r:id="rId12" invalidUrl="" action="ppaction://hlinksldjump" tgtFrame="" tooltip="" history="1" highlightClick="0" endSnd="0"/>
          </p:cNvPr>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76" name="Bulle de texte">
            <a:hlinkClick r:id="rId13" invalidUrl="" action="ppaction://hlinksldjump" tgtFrame="" tooltip="" history="1" highlightClick="0" endSnd="0"/>
          </p:cNvPr>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77" name="Bulle de texte">
            <a:hlinkClick r:id="rId14" invalidUrl="" action="ppaction://hlinksldjump" tgtFrame="" tooltip="" history="1" highlightClick="0" endSnd="0"/>
          </p:cNvPr>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78" name="Bulle de texte">
            <a:hlinkClick r:id="rId15" invalidUrl="" action="ppaction://hlinksldjump" tgtFrame="" tooltip="" history="1" highlightClick="0" endSnd="0"/>
          </p:cNvPr>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79" name="Bulle de texte">
            <a:hlinkClick r:id="rId16" invalidUrl="" action="ppaction://hlinksldjump" tgtFrame="" tooltip="" history="1" highlightClick="0" endSnd="0"/>
          </p:cNvPr>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80" name="Bulle de texte">
            <a:hlinkClick r:id="rId17" invalidUrl="" action="ppaction://hlinksldjump" tgtFrame="" tooltip="" history="1" highlightClick="0" endSnd="0"/>
          </p:cNvPr>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81" name="Bulle de texte">
            <a:hlinkClick r:id="rId18" invalidUrl="" action="ppaction://hlinksldjump" tgtFrame="" tooltip="" history="1" highlightClick="0" endSnd="0"/>
          </p:cNvPr>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82" name="Bulle de texte">
            <a:hlinkClick r:id="rId19" invalidUrl="" action="ppaction://hlinksldjump" tgtFrame="" tooltip="" history="1" highlightClick="0" endSnd="0"/>
          </p:cNvPr>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683" name="Cliquez sur : Cliquez sur :" descr="Cliquez sur : Cliquez sur :"/>
          <p:cNvPicPr>
            <a:picLocks noChangeAspect="1"/>
          </p:cNvPicPr>
          <p:nvPr/>
        </p:nvPicPr>
        <p:blipFill>
          <a:blip r:embed="rId4">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684" name="Rectangle Rectangle" descr="Rectangle Rectangle"/>
          <p:cNvPicPr>
            <a:picLocks noChangeAspect="1"/>
          </p:cNvPicPr>
          <p:nvPr/>
        </p:nvPicPr>
        <p:blipFill>
          <a:blip r:embed="rId5">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685"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86"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689" name="Retour">
            <a:hlinkClick r:id="rId20" invalidUrl="" action="ppaction://hlinksldjump" tgtFrame="" tooltip="" history="1" highlightClick="0" endSnd="0"/>
          </p:cNvPr>
          <p:cNvGrpSpPr/>
          <p:nvPr/>
        </p:nvGrpSpPr>
        <p:grpSpPr>
          <a:xfrm>
            <a:off x="2864272" y="108799"/>
            <a:ext cx="2093407" cy="1244602"/>
            <a:chOff x="0" y="0"/>
            <a:chExt cx="2093405" cy="1244600"/>
          </a:xfrm>
        </p:grpSpPr>
        <p:sp>
          <p:nvSpPr>
            <p:cNvPr id="687" name="Retour"/>
            <p:cNvSpPr txBox="1"/>
            <p:nvPr/>
          </p:nvSpPr>
          <p:spPr>
            <a:xfrm>
              <a:off x="165100" y="165100"/>
              <a:ext cx="1763205"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200"/>
              </a:lvl1pPr>
            </a:lstStyle>
            <a:p>
              <a:pPr/>
              <a:r>
                <a:t>Retour</a:t>
              </a:r>
            </a:p>
          </p:txBody>
        </p:sp>
        <p:pic>
          <p:nvPicPr>
            <p:cNvPr id="688" name="Retour Retour" descr="Retour Retour"/>
            <p:cNvPicPr>
              <a:picLocks noChangeAspect="1"/>
            </p:cNvPicPr>
            <p:nvPr/>
          </p:nvPicPr>
          <p:blipFill>
            <a:blip r:embed="rId21">
              <a:extLst/>
            </a:blip>
            <a:stretch>
              <a:fillRect/>
            </a:stretch>
          </p:blipFill>
          <p:spPr>
            <a:xfrm>
              <a:off x="0" y="0"/>
              <a:ext cx="2093406" cy="1244601"/>
            </a:xfrm>
            <a:prstGeom prst="rect">
              <a:avLst/>
            </a:prstGeom>
            <a:ln w="12700" cap="flat">
              <a:noFill/>
              <a:miter lim="400000"/>
            </a:ln>
            <a:effectLst/>
          </p:spPr>
        </p:pic>
      </p:grpSp>
      <p:sp>
        <p:nvSpPr>
          <p:cNvPr id="690" name="Les flèches correspondent aux photos du dossier"/>
          <p:cNvSpPr txBox="1"/>
          <p:nvPr/>
        </p:nvSpPr>
        <p:spPr>
          <a:xfrm>
            <a:off x="2962378" y="11663328"/>
            <a:ext cx="4413036" cy="7715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FFFFFF"/>
                </a:solidFill>
              </a:defRPr>
            </a:lvl1pPr>
          </a:lstStyle>
          <a:p>
            <a:pPr/>
            <a:r>
              <a:t>Les flèches correspondent aux photos du dossier</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Les différentes possibilités"/>
          <p:cNvSpPr txBox="1"/>
          <p:nvPr>
            <p:ph type="title"/>
          </p:nvPr>
        </p:nvSpPr>
        <p:spPr>
          <a:xfrm>
            <a:off x="1878849" y="516960"/>
            <a:ext cx="19621502" cy="2959102"/>
          </a:xfrm>
          <a:prstGeom prst="rect">
            <a:avLst/>
          </a:prstGeom>
        </p:spPr>
        <p:txBody>
          <a:bodyPr/>
          <a:lstStyle/>
          <a:p>
            <a:pPr/>
            <a:r>
              <a:t>Les différentes possibilités</a:t>
            </a:r>
          </a:p>
        </p:txBody>
      </p:sp>
      <p:sp>
        <p:nvSpPr>
          <p:cNvPr id="693" name="Le remettre dans son état originel; en pierres sèches…"/>
          <p:cNvSpPr txBox="1"/>
          <p:nvPr>
            <p:ph type="body" idx="1"/>
          </p:nvPr>
        </p:nvSpPr>
        <p:spPr>
          <a:xfrm>
            <a:off x="2699071" y="4284393"/>
            <a:ext cx="19621501" cy="8191501"/>
          </a:xfrm>
          <a:prstGeom prst="rect">
            <a:avLst/>
          </a:prstGeom>
        </p:spPr>
        <p:txBody>
          <a:bodyPr/>
          <a:lstStyle/>
          <a:p>
            <a:pPr>
              <a:buBlip>
                <a:blip r:embed="rId2"/>
              </a:buBlip>
            </a:pPr>
            <a:r>
              <a:t>Le remplacer par un talus en remblais</a:t>
            </a:r>
          </a:p>
          <a:p>
            <a:pPr>
              <a:buBlip>
                <a:blip r:embed="rId2"/>
              </a:buBlip>
            </a:pPr>
            <a:r>
              <a:t>Le restaurer avec du béton ou matériau similaire</a:t>
            </a:r>
          </a:p>
          <a:p>
            <a:pPr>
              <a:buBlip>
                <a:blip r:embed="rId2"/>
              </a:buBlip>
            </a:pPr>
            <a:r>
              <a:t>Le remettre dans son état originel en pierres sèches</a:t>
            </a:r>
          </a:p>
          <a:p>
            <a:pPr>
              <a:buBlip>
                <a:blip r:embed="rId2"/>
              </a:buBlip>
            </a:pPr>
            <a:r>
              <a:t>Etude comparative (ABPS)</a:t>
            </a:r>
          </a:p>
        </p:txBody>
      </p:sp>
      <p:sp>
        <p:nvSpPr>
          <p:cNvPr id="694" name="Flèche 11">
            <a:hlinkClick r:id="rId3" invalidUrl="" action="ppaction://hlinksldjump" tgtFrame="" tooltip="" history="1" highlightClick="0" endSnd="0"/>
          </p:cNvPr>
          <p:cNvSpPr/>
          <p:nvPr/>
        </p:nvSpPr>
        <p:spPr>
          <a:xfrm>
            <a:off x="19108387" y="5509246"/>
            <a:ext cx="1428256" cy="1075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blipFill>
            <a:blip r:embed="rId4"/>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95" name="Flèche 11">
            <a:hlinkClick r:id="rId5" invalidUrl="" action="ppaction://hlinksldjump" tgtFrame="" tooltip="" history="1" highlightClick="0" endSnd="0"/>
          </p:cNvPr>
          <p:cNvSpPr/>
          <p:nvPr/>
        </p:nvSpPr>
        <p:spPr>
          <a:xfrm>
            <a:off x="19108387" y="6955005"/>
            <a:ext cx="1428256" cy="10753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blipFill>
            <a:blip r:embed="rId4"/>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696" name="Flèche 11">
            <a:hlinkClick r:id="rId6" invalidUrl="" action="ppaction://hlinksldjump" tgtFrame="" tooltip="" history="1" highlightClick="0" endSnd="0"/>
          </p:cNvPr>
          <p:cNvSpPr/>
          <p:nvPr/>
        </p:nvSpPr>
        <p:spPr>
          <a:xfrm>
            <a:off x="19108387" y="10280543"/>
            <a:ext cx="1428256" cy="1075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blipFill>
            <a:blip r:embed="rId4"/>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697" name="logo.jpg" descr="logo.jpg"/>
          <p:cNvPicPr>
            <a:picLocks noChangeAspect="1"/>
          </p:cNvPicPr>
          <p:nvPr/>
        </p:nvPicPr>
        <p:blipFill>
          <a:blip r:embed="rId7">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698" name="Flèche 11">
            <a:hlinkClick r:id="rId8" invalidUrl="" action="ppaction://hlinksldjump" tgtFrame="" tooltip="" history="1" highlightClick="0" endSnd="0"/>
          </p:cNvPr>
          <p:cNvSpPr/>
          <p:nvPr/>
        </p:nvSpPr>
        <p:spPr>
          <a:xfrm>
            <a:off x="19108387" y="8617775"/>
            <a:ext cx="1428256" cy="1075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blipFill>
            <a:blip r:embed="rId4"/>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Les différentes possibilités"/>
          <p:cNvSpPr txBox="1"/>
          <p:nvPr>
            <p:ph type="title"/>
          </p:nvPr>
        </p:nvSpPr>
        <p:spPr>
          <a:xfrm>
            <a:off x="5800750" y="656475"/>
            <a:ext cx="11684483" cy="1828394"/>
          </a:xfrm>
          <a:prstGeom prst="rect">
            <a:avLst/>
          </a:prstGeom>
        </p:spPr>
        <p:txBody>
          <a:bodyPr/>
          <a:lstStyle>
            <a:lvl1pPr defTabSz="627379">
              <a:defRPr sz="7600"/>
            </a:lvl1pPr>
          </a:lstStyle>
          <a:p>
            <a:pPr/>
            <a:r>
              <a:t>Les différentes possibilités</a:t>
            </a:r>
          </a:p>
        </p:txBody>
      </p:sp>
      <p:sp>
        <p:nvSpPr>
          <p:cNvPr id="701" name="Le replacer par un talus en remblais"/>
          <p:cNvSpPr txBox="1"/>
          <p:nvPr/>
        </p:nvSpPr>
        <p:spPr>
          <a:xfrm>
            <a:off x="3356092" y="2516812"/>
            <a:ext cx="11117313"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60400" indent="-660400" algn="l">
              <a:spcBef>
                <a:spcPts val="4200"/>
              </a:spcBef>
              <a:buSzPct val="25000"/>
              <a:buBlip>
                <a:blip r:embed="rId2"/>
              </a:buBlip>
              <a:defRPr sz="5200"/>
            </a:lvl1pPr>
          </a:lstStyle>
          <a:p>
            <a:pPr/>
            <a:r>
              <a:t>Le replacer par un talus en remblais</a:t>
            </a:r>
          </a:p>
        </p:txBody>
      </p:sp>
      <p:sp>
        <p:nvSpPr>
          <p:cNvPr id="702" name="Coche de type dingbat"/>
          <p:cNvSpPr/>
          <p:nvPr/>
        </p:nvSpPr>
        <p:spPr>
          <a:xfrm>
            <a:off x="20098115" y="2240181"/>
            <a:ext cx="1176070" cy="1117634"/>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blipFill>
            <a:blip r:embed="rId3"/>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703" name="Cette option est restera certainement la moins onéreuse. Elle ne sera pas la plus adaptée à une circulation de plus…"/>
          <p:cNvSpPr txBox="1"/>
          <p:nvPr/>
        </p:nvSpPr>
        <p:spPr>
          <a:xfrm>
            <a:off x="2330703" y="5930899"/>
            <a:ext cx="20852942" cy="185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pPr>
            <a:r>
              <a:t>Cette option est et restera certainement la moins onéreuse. Elle ne sera cependant pas la plus adaptée à une circulation de </a:t>
            </a:r>
          </a:p>
          <a:p>
            <a:pPr algn="l">
              <a:defRPr sz="3000"/>
            </a:pPr>
            <a:r>
              <a:t>plus </a:t>
            </a:r>
            <a:r>
              <a:t>e</a:t>
            </a:r>
            <a:r>
              <a:t>n plus intensive et lourde.</a:t>
            </a:r>
          </a:p>
          <a:p>
            <a:pPr algn="l">
              <a:defRPr sz="3000"/>
            </a:pPr>
            <a:r>
              <a:t>Elle entrainera d’autre part une perte  de terrain plat pour la parcelle privative située en contre-bas.</a:t>
            </a:r>
          </a:p>
        </p:txBody>
      </p:sp>
      <p:pic>
        <p:nvPicPr>
          <p:cNvPr id="704" name="logo.jpg" descr="logo.jpg"/>
          <p:cNvPicPr>
            <a:picLocks noChangeAspect="1"/>
          </p:cNvPicPr>
          <p:nvPr/>
        </p:nvPicPr>
        <p:blipFill>
          <a:blip r:embed="rId4">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Les différentes possibilités"/>
          <p:cNvSpPr txBox="1"/>
          <p:nvPr>
            <p:ph type="title"/>
          </p:nvPr>
        </p:nvSpPr>
        <p:spPr>
          <a:xfrm>
            <a:off x="5800750" y="656475"/>
            <a:ext cx="11684483" cy="1828394"/>
          </a:xfrm>
          <a:prstGeom prst="rect">
            <a:avLst/>
          </a:prstGeom>
        </p:spPr>
        <p:txBody>
          <a:bodyPr/>
          <a:lstStyle>
            <a:lvl1pPr defTabSz="627379">
              <a:defRPr sz="7600"/>
            </a:lvl1pPr>
          </a:lstStyle>
          <a:p>
            <a:pPr/>
            <a:r>
              <a:t>Les différentes possibilités</a:t>
            </a:r>
          </a:p>
        </p:txBody>
      </p:sp>
      <p:sp>
        <p:nvSpPr>
          <p:cNvPr id="707" name="Le restaurer avec du béton ou matériau similaire"/>
          <p:cNvSpPr txBox="1"/>
          <p:nvPr/>
        </p:nvSpPr>
        <p:spPr>
          <a:xfrm>
            <a:off x="3356092" y="2516812"/>
            <a:ext cx="14667286"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60400" indent="-660400" algn="l">
              <a:spcBef>
                <a:spcPts val="4200"/>
              </a:spcBef>
              <a:buSzPct val="25000"/>
              <a:buBlip>
                <a:blip r:embed="rId2"/>
              </a:buBlip>
              <a:defRPr sz="5200"/>
            </a:lvl1pPr>
          </a:lstStyle>
          <a:p>
            <a:pPr/>
            <a:r>
              <a:t>Le restaurer avec du béton ou matériau similaire</a:t>
            </a:r>
          </a:p>
        </p:txBody>
      </p:sp>
      <p:sp>
        <p:nvSpPr>
          <p:cNvPr id="708" name="Coche de type dingbat"/>
          <p:cNvSpPr/>
          <p:nvPr/>
        </p:nvSpPr>
        <p:spPr>
          <a:xfrm>
            <a:off x="20098115" y="2240181"/>
            <a:ext cx="1176070" cy="1117634"/>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blipFill>
            <a:blip r:embed="rId3"/>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709" name="Cette option a été utilisée à multiples reprises, montrant ses quelques qualités et ses défauts……"/>
          <p:cNvSpPr txBox="1"/>
          <p:nvPr/>
        </p:nvSpPr>
        <p:spPr>
          <a:xfrm>
            <a:off x="2366016" y="3618295"/>
            <a:ext cx="20946704" cy="828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pPr>
            <a:r>
              <a:t>Cette option est la plus fréquemment utilisée, montrant ses quelques qualités et ses gros défauts… </a:t>
            </a:r>
          </a:p>
          <a:p>
            <a:pPr algn="l">
              <a:defRPr sz="3000"/>
            </a:pPr>
            <a:r>
              <a:t>Beaucoup croient que c’est aujourd’hui la seule façon de restaurer ces murs de soutènement, que c’est une façon</a:t>
            </a:r>
          </a:p>
          <a:p>
            <a:pPr algn="l">
              <a:defRPr sz="3000"/>
            </a:pPr>
            <a:r>
              <a:t>rapide, solide, résistante et économique. </a:t>
            </a:r>
          </a:p>
          <a:p>
            <a:pPr algn="l">
              <a:defRPr sz="3000"/>
            </a:pPr>
            <a:r>
              <a:t>Or, l</a:t>
            </a:r>
            <a:r>
              <a:t>e béton n’apporte ni la solidité, ni la résistance de l’ouvrage dans le temps, et il n’a notamment pas de pouvoir drainant.</a:t>
            </a:r>
          </a:p>
          <a:p>
            <a:pPr algn="l">
              <a:defRPr sz="3000"/>
            </a:pPr>
            <a:r>
              <a:t>Au contraire du fait de son étanchéité il provoque la formation de poches d’eau à l’arrière du mur qui exercent des poussées</a:t>
            </a:r>
          </a:p>
          <a:p>
            <a:pPr algn="l">
              <a:defRPr sz="3000"/>
            </a:pPr>
            <a:r>
              <a:t>provoquant de fréquents  effondrements.</a:t>
            </a:r>
          </a:p>
          <a:p>
            <a:pPr algn="l">
              <a:defRPr sz="3000"/>
            </a:pPr>
            <a:r>
              <a:t>Quant au coût, le caractère plus économique de cette formule reste incertain  et ne pourrait être réellement apprécié que si </a:t>
            </a:r>
          </a:p>
          <a:p>
            <a:pPr algn="l">
              <a:defRPr sz="3000"/>
            </a:pPr>
            <a:r>
              <a:t>les appels d’offres étaient ouverts à d’autres techniques.</a:t>
            </a:r>
          </a:p>
          <a:p>
            <a:pPr algn="l">
              <a:defRPr sz="3000"/>
            </a:pPr>
            <a:r>
              <a:t>Aujourd’hui, quand une collectivité publique ouvre un appel d’offre pour la restauration d’un mur en pierres sèches, </a:t>
            </a:r>
          </a:p>
          <a:p>
            <a:pPr algn="l">
              <a:defRPr sz="3000"/>
            </a:pPr>
            <a:r>
              <a:t>seules les entreprises utilisant un liant sont admises à y répondre… Cela mérite réflexion!</a:t>
            </a:r>
          </a:p>
          <a:p>
            <a:pPr algn="l">
              <a:defRPr sz="3000"/>
            </a:pPr>
            <a:r>
              <a:t>La logique voudrait qu’il y ait une possibilité d’option permettant aux professionnels de la pierre sèche </a:t>
            </a:r>
          </a:p>
          <a:p>
            <a:pPr algn="l">
              <a:defRPr sz="3000"/>
            </a:pPr>
            <a:r>
              <a:t>d’ y répondre également…</a:t>
            </a:r>
          </a:p>
          <a:p>
            <a:pPr algn="l">
              <a:defRPr sz="3000"/>
            </a:pPr>
            <a:r>
              <a:t>Ainsi cette vraie concurrence permettrait de clarifier correctement la question des coûts entre les différentes techniques.</a:t>
            </a:r>
          </a:p>
        </p:txBody>
      </p:sp>
      <p:pic>
        <p:nvPicPr>
          <p:cNvPr id="710" name="logo.jpg" descr="logo.jpg"/>
          <p:cNvPicPr>
            <a:picLocks noChangeAspect="1"/>
          </p:cNvPicPr>
          <p:nvPr/>
        </p:nvPicPr>
        <p:blipFill>
          <a:blip r:embed="rId4">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Les différentes possibilités"/>
          <p:cNvSpPr txBox="1"/>
          <p:nvPr>
            <p:ph type="title"/>
          </p:nvPr>
        </p:nvSpPr>
        <p:spPr>
          <a:xfrm>
            <a:off x="5800750" y="656475"/>
            <a:ext cx="11684483" cy="1828394"/>
          </a:xfrm>
          <a:prstGeom prst="rect">
            <a:avLst/>
          </a:prstGeom>
        </p:spPr>
        <p:txBody>
          <a:bodyPr/>
          <a:lstStyle>
            <a:lvl1pPr defTabSz="627379">
              <a:defRPr sz="7600"/>
            </a:lvl1pPr>
          </a:lstStyle>
          <a:p>
            <a:pPr/>
            <a:r>
              <a:t>Les différentes possibilités</a:t>
            </a:r>
          </a:p>
        </p:txBody>
      </p:sp>
      <p:sp>
        <p:nvSpPr>
          <p:cNvPr id="713" name="Le remettre dans son état originel; en pierres sèches"/>
          <p:cNvSpPr txBox="1"/>
          <p:nvPr/>
        </p:nvSpPr>
        <p:spPr>
          <a:xfrm>
            <a:off x="3356092" y="2516812"/>
            <a:ext cx="15166133"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60400" indent="-660400" algn="l">
              <a:spcBef>
                <a:spcPts val="4200"/>
              </a:spcBef>
              <a:buSzPct val="25000"/>
              <a:buBlip>
                <a:blip r:embed="rId2"/>
              </a:buBlip>
              <a:defRPr sz="5200"/>
            </a:lvl1pPr>
          </a:lstStyle>
          <a:p>
            <a:pPr/>
            <a:r>
              <a:t>Le remettre dans son état originel en pierre sèche</a:t>
            </a:r>
          </a:p>
        </p:txBody>
      </p:sp>
      <p:sp>
        <p:nvSpPr>
          <p:cNvPr id="714" name="Coche de type dingbat"/>
          <p:cNvSpPr/>
          <p:nvPr/>
        </p:nvSpPr>
        <p:spPr>
          <a:xfrm>
            <a:off x="20098115" y="2240181"/>
            <a:ext cx="1176070" cy="1117634"/>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blipFill>
            <a:blip r:embed="rId3"/>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715" name="Cette option est sans aucun doute la plus adaptée, en effet, elle permet de restaurer le mur à l’identique.…"/>
          <p:cNvSpPr txBox="1"/>
          <p:nvPr/>
        </p:nvSpPr>
        <p:spPr>
          <a:xfrm>
            <a:off x="2330703" y="4178300"/>
            <a:ext cx="21037489" cy="535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pPr>
            <a:r>
              <a:t>Cette option permet de restaurer le mur à l’identique.</a:t>
            </a:r>
          </a:p>
          <a:p>
            <a:pPr algn="l">
              <a:defRPr sz="3000"/>
            </a:pPr>
            <a:r>
              <a:t>A</a:t>
            </a:r>
            <a:r>
              <a:t>vec les connaissances actuelles et le savoir faire savoir des professionnels de la pierre sèche, elle permet d’obtenir un </a:t>
            </a:r>
          </a:p>
          <a:p>
            <a:pPr algn="l">
              <a:defRPr sz="3000"/>
            </a:pPr>
            <a:r>
              <a:t>ouvrage solide et durable adapté à l’évolution de la circulation devenant de plus en plus intense avec des véhicules et des </a:t>
            </a:r>
          </a:p>
          <a:p>
            <a:pPr algn="l">
              <a:defRPr sz="3000"/>
            </a:pPr>
            <a:r>
              <a:t>engins de fort tonnage.</a:t>
            </a:r>
          </a:p>
          <a:p>
            <a:pPr algn="l">
              <a:defRPr sz="3000"/>
            </a:pPr>
            <a:r>
              <a:t>Il est incontestable qu’un mur de pierres sèches permet la filtration homogène des eaux de pluies et de ruissellement rendant </a:t>
            </a:r>
          </a:p>
          <a:p>
            <a:pPr algn="l">
              <a:defRPr sz="3000"/>
            </a:pPr>
            <a:r>
              <a:t>l’ouvrage  particulièrement résistant et ce, avec l’utilisation exclusive d’un matériau entièrement naturel!</a:t>
            </a:r>
          </a:p>
          <a:p>
            <a:pPr algn="l">
              <a:defRPr sz="3000"/>
            </a:pPr>
            <a:r>
              <a:t>C’est aussi, respecter le travail de nos ancêtres et donner une nouvelle naissance à leurs oeuvres.</a:t>
            </a:r>
          </a:p>
          <a:p>
            <a:pPr lvl="1" algn="l">
              <a:defRPr sz="3000"/>
            </a:pPr>
            <a:r>
              <a:t>Enfin le mur en pierres sèches à un caractère esthétique incontestable ce qui n’est pas négligeable particulièrement pour</a:t>
            </a:r>
          </a:p>
          <a:p>
            <a:pPr lvl="1" algn="l">
              <a:defRPr sz="3000"/>
            </a:pPr>
            <a:r>
              <a:t>celui-ci qui </a:t>
            </a:r>
            <a:r>
              <a:t>soutient la route de la combe des loups, lieu de randonnée emprunté par de plus en plus de marcheurs.</a:t>
            </a:r>
          </a:p>
        </p:txBody>
      </p:sp>
      <p:pic>
        <p:nvPicPr>
          <p:cNvPr id="716" name="logo.jpg" descr="logo.jpg"/>
          <p:cNvPicPr>
            <a:picLocks noChangeAspect="1"/>
          </p:cNvPicPr>
          <p:nvPr/>
        </p:nvPicPr>
        <p:blipFill>
          <a:blip r:embed="rId4">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Cette option est restera certainement la moins onéreuse. Elle ne sera pas la plus adaptée à une circulation de plus…"/>
          <p:cNvSpPr txBox="1"/>
          <p:nvPr/>
        </p:nvSpPr>
        <p:spPr>
          <a:xfrm>
            <a:off x="1167222" y="3630823"/>
            <a:ext cx="20951540" cy="419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pPr>
            <a:r>
              <a:t>Le mur de soutènement de la route de la combe des loups à tenu pendant des siècles dans les conditions de l’époque</a:t>
            </a:r>
          </a:p>
          <a:p>
            <a:pPr algn="l">
              <a:defRPr sz="3000"/>
            </a:pPr>
            <a:r>
              <a:t>de circulation essentiellement des charrettes. Les conditions actuelles de circulation caractérisées par une intensification du</a:t>
            </a:r>
          </a:p>
          <a:p>
            <a:pPr algn="l">
              <a:defRPr sz="3000"/>
            </a:pPr>
            <a:r>
              <a:t> trafic et le passage d’engins de plus en plus lourds nécessite aujourd’hui sa remise en état.</a:t>
            </a:r>
          </a:p>
          <a:p>
            <a:pPr algn="l">
              <a:defRPr sz="3000"/>
            </a:pPr>
            <a:r>
              <a:t>L’option de la restauration en pierre sèche mérite pour le moins un examen attentif et appelle par conséquent l’ouverture </a:t>
            </a:r>
          </a:p>
          <a:p>
            <a:pPr algn="l">
              <a:defRPr sz="3000"/>
            </a:pPr>
            <a:r>
              <a:t>d’un appel d’offre accessible aux entreprises des professionnels de la pierre sèche. Cette option présenterai l’avantage </a:t>
            </a:r>
          </a:p>
          <a:p>
            <a:pPr algn="l">
              <a:defRPr sz="3000"/>
            </a:pPr>
            <a:r>
              <a:t>de faire appel à des professionnels hautement qualifiés, de favoriser l’emploi dans un secteur valorisant, tout en poursuivant</a:t>
            </a:r>
          </a:p>
          <a:p>
            <a:pPr algn="l">
              <a:defRPr sz="3000"/>
            </a:pPr>
            <a:r>
              <a:t>des objectifs alliant l’esthétique et la robustesse à la durabilité des ouvrages.</a:t>
            </a:r>
          </a:p>
        </p:txBody>
      </p:sp>
      <p:sp>
        <p:nvSpPr>
          <p:cNvPr id="719" name="Conclusion"/>
          <p:cNvSpPr txBox="1"/>
          <p:nvPr>
            <p:ph type="title" idx="4294967295"/>
          </p:nvPr>
        </p:nvSpPr>
        <p:spPr>
          <a:xfrm>
            <a:off x="5800750" y="656475"/>
            <a:ext cx="11684483" cy="1828394"/>
          </a:xfrm>
          <a:prstGeom prst="rect">
            <a:avLst/>
          </a:prstGeom>
        </p:spPr>
        <p:txBody>
          <a:bodyPr/>
          <a:lstStyle>
            <a:lvl1pPr algn="ctr" defTabSz="627379">
              <a:defRPr sz="7600"/>
            </a:lvl1pPr>
          </a:lstStyle>
          <a:p>
            <a:pPr/>
            <a:r>
              <a:t>Conclusion</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Cette option est restera certainement la moins onéreuse. Elle ne sera pas la plus adaptée à une circulation de plus…"/>
          <p:cNvSpPr txBox="1"/>
          <p:nvPr/>
        </p:nvSpPr>
        <p:spPr>
          <a:xfrm>
            <a:off x="1014807" y="2814754"/>
            <a:ext cx="22027982" cy="774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sz="5300">
                <a:blipFill rotWithShape="1">
                  <a:blip r:embed="rId2"/>
                  <a:srcRect l="0" t="0" r="0" b="0"/>
                  <a:tile tx="0" ty="0" sx="100000" sy="100000" flip="none" algn="tl"/>
                </a:blipFill>
              </a:defRPr>
            </a:pPr>
            <a:r>
              <a:t>Coûts comparatifs</a:t>
            </a:r>
          </a:p>
          <a:p>
            <a:pPr algn="just" defTabSz="457200">
              <a:spcBef>
                <a:spcPts val="2400"/>
              </a:spcBef>
              <a:defRPr sz="3000">
                <a:blipFill rotWithShape="1">
                  <a:blip r:embed="rId2"/>
                  <a:srcRect l="0" t="0" r="0" b="0"/>
                  <a:tile tx="0" ty="0" sx="100000" sy="100000" flip="none" algn="tl"/>
                </a:blipFill>
              </a:defRPr>
            </a:pPr>
            <a:r>
              <a:t>Il est fréquemment considéré que la construction d’un mur en pierre sèche sera beaucoup plus chère qu’un mur utilisant un liant de béton, par exemple. Mais est-ce juste ?</a:t>
            </a:r>
          </a:p>
          <a:p>
            <a:pPr algn="just" defTabSz="457200">
              <a:spcBef>
                <a:spcPts val="2400"/>
              </a:spcBef>
              <a:defRPr sz="3000">
                <a:blipFill rotWithShape="1">
                  <a:blip r:embed="rId2"/>
                  <a:srcRect l="0" t="0" r="0" b="0"/>
                  <a:tile tx="0" ty="0" sx="100000" sy="100000" flip="none" algn="tl"/>
                </a:blipFill>
              </a:defRPr>
            </a:pPr>
            <a:r>
              <a:t>En 2009, une étude a été menée sous le tutorat du chercheur Eric Vincent, par les étudiants en génie civil de l’École centrale de Lyon pour comparer le prix entre un ouvrage construit en béton, en gabion, et en pierre sèche, selon des critères à la fois financiers et environnementaux.</a:t>
            </a:r>
          </a:p>
          <a:p>
            <a:pPr algn="just" defTabSz="457200">
              <a:spcBef>
                <a:spcPts val="2400"/>
              </a:spcBef>
              <a:defRPr sz="3000">
                <a:blipFill rotWithShape="1">
                  <a:blip r:embed="rId2"/>
                  <a:srcRect l="0" t="0" r="0" b="0"/>
                  <a:tile tx="0" ty="0" sx="100000" sy="100000" flip="none" algn="tl"/>
                </a:blipFill>
              </a:defRPr>
            </a:pPr>
            <a:r>
              <a:t>Ce même sujet d’étude a été renouvelé par des étudiants de la promotion 2014, car le marché et les prix ont évolué, et certains critères ont manqué dans la première étude, notamment celle de la phase de destruction de l’ouvrage. Les résultats de l’étude sont très intéressants, montrant que le mur en pierre sèche et le gabion sont largement compétitifs avec un mur construit en béton armé, au moins jusqu’à une hauteur de 3 mètres. Aussi, en prenant en compte des critères de l’analyse de cycle de vie (ACV) la pierre sèche est le mode constructif le moins couteux et représente un mode constructif largement supérieur à celui du béton armé.</a:t>
            </a:r>
          </a:p>
        </p:txBody>
      </p:sp>
      <p:sp>
        <p:nvSpPr>
          <p:cNvPr id="722" name="Etude réalisée par ABPS (Artisans Bâtisseurs en Pierres Sèches): Dossier complet ici."/>
          <p:cNvSpPr txBox="1"/>
          <p:nvPr/>
        </p:nvSpPr>
        <p:spPr>
          <a:xfrm>
            <a:off x="3712336" y="694980"/>
            <a:ext cx="15619612"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t>Etude réalisée par ABPS (Artisans Bâtisseurs en Pierres Sèches): Dossier complet </a:t>
            </a:r>
            <a:r>
              <a:rPr u="sng">
                <a:solidFill>
                  <a:srgbClr val="0000FF"/>
                </a:solidFill>
                <a:uFill>
                  <a:solidFill>
                    <a:srgbClr val="0000FF"/>
                  </a:solidFill>
                </a:uFill>
                <a:hlinkClick r:id="rId3" invalidUrl="" action="" tgtFrame="" tooltip="" history="1" highlightClick="0" endSnd="0"/>
              </a:rPr>
              <a:t>ici</a:t>
            </a:r>
            <a:r>
              <a:t>.</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4" name="logo.jpg" descr="logo.jpg"/>
          <p:cNvPicPr>
            <a:picLocks noChangeAspect="1"/>
          </p:cNvPicPr>
          <p:nvPr/>
        </p:nvPicPr>
        <p:blipFill>
          <a:blip r:embed="rId2">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grpSp>
        <p:nvGrpSpPr>
          <p:cNvPr id="727" name="IMG_1484.jpeg"/>
          <p:cNvGrpSpPr/>
          <p:nvPr/>
        </p:nvGrpSpPr>
        <p:grpSpPr>
          <a:xfrm>
            <a:off x="4810274" y="105323"/>
            <a:ext cx="16820511" cy="12755085"/>
            <a:chOff x="0" y="0"/>
            <a:chExt cx="16820509" cy="12755083"/>
          </a:xfrm>
        </p:grpSpPr>
        <p:pic>
          <p:nvPicPr>
            <p:cNvPr id="725" name="IMG_1484.jpeg" descr="IMG_1484.jpeg"/>
            <p:cNvPicPr>
              <a:picLocks noChangeAspect="1"/>
            </p:cNvPicPr>
            <p:nvPr/>
          </p:nvPicPr>
          <p:blipFill>
            <a:blip r:embed="rId3">
              <a:extLst/>
            </a:blip>
            <a:stretch>
              <a:fillRect/>
            </a:stretch>
          </p:blipFill>
          <p:spPr>
            <a:xfrm>
              <a:off x="126999" y="88899"/>
              <a:ext cx="16566513" cy="12424885"/>
            </a:xfrm>
            <a:prstGeom prst="rect">
              <a:avLst/>
            </a:prstGeom>
            <a:ln w="12700" cap="flat">
              <a:noFill/>
              <a:miter lim="400000"/>
            </a:ln>
            <a:effectLst/>
          </p:spPr>
        </p:pic>
        <p:pic>
          <p:nvPicPr>
            <p:cNvPr id="726" name="IMG_1484.jpeg" descr="IMG_1484.jpeg"/>
            <p:cNvPicPr>
              <a:picLocks noChangeAspect="1"/>
            </p:cNvPicPr>
            <p:nvPr/>
          </p:nvPicPr>
          <p:blipFill>
            <a:blip r:embed="rId4">
              <a:extLst/>
            </a:blip>
            <a:stretch>
              <a:fillRect/>
            </a:stretch>
          </p:blipFill>
          <p:spPr>
            <a:xfrm>
              <a:off x="0" y="-1"/>
              <a:ext cx="16820511" cy="1275508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0" advTm="1000" p14:dur="20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9" name="logo.jpg" descr="logo.jpg"/>
          <p:cNvPicPr>
            <a:picLocks noChangeAspect="1"/>
          </p:cNvPicPr>
          <p:nvPr/>
        </p:nvPicPr>
        <p:blipFill>
          <a:blip r:embed="rId2">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grpSp>
        <p:nvGrpSpPr>
          <p:cNvPr id="732" name="IMG_1485.jpeg"/>
          <p:cNvGrpSpPr/>
          <p:nvPr/>
        </p:nvGrpSpPr>
        <p:grpSpPr>
          <a:xfrm>
            <a:off x="4810274" y="105323"/>
            <a:ext cx="16820511" cy="12755085"/>
            <a:chOff x="0" y="0"/>
            <a:chExt cx="16820509" cy="12755083"/>
          </a:xfrm>
        </p:grpSpPr>
        <p:pic>
          <p:nvPicPr>
            <p:cNvPr id="730" name="IMG_1485.jpeg" descr="IMG_1485.jpeg"/>
            <p:cNvPicPr>
              <a:picLocks noChangeAspect="1"/>
            </p:cNvPicPr>
            <p:nvPr/>
          </p:nvPicPr>
          <p:blipFill>
            <a:blip r:embed="rId3">
              <a:extLst/>
            </a:blip>
            <a:stretch>
              <a:fillRect/>
            </a:stretch>
          </p:blipFill>
          <p:spPr>
            <a:xfrm>
              <a:off x="126999" y="88899"/>
              <a:ext cx="16566513" cy="12424885"/>
            </a:xfrm>
            <a:prstGeom prst="rect">
              <a:avLst/>
            </a:prstGeom>
            <a:ln w="12700" cap="flat">
              <a:noFill/>
              <a:miter lim="400000"/>
            </a:ln>
            <a:effectLst/>
          </p:spPr>
        </p:pic>
        <p:pic>
          <p:nvPicPr>
            <p:cNvPr id="731" name="IMG_1485.jpeg" descr="IMG_1485.jpeg"/>
            <p:cNvPicPr>
              <a:picLocks noChangeAspect="1"/>
            </p:cNvPicPr>
            <p:nvPr/>
          </p:nvPicPr>
          <p:blipFill>
            <a:blip r:embed="rId4">
              <a:extLst/>
            </a:blip>
            <a:stretch>
              <a:fillRect/>
            </a:stretch>
          </p:blipFill>
          <p:spPr>
            <a:xfrm>
              <a:off x="0" y="-1"/>
              <a:ext cx="16820511" cy="12755085"/>
            </a:xfrm>
            <a:prstGeom prst="rect">
              <a:avLst/>
            </a:prstGeom>
            <a:ln w="12700" cap="flat">
              <a:noFill/>
              <a:miter lim="400000"/>
            </a:ln>
            <a:effectLst/>
          </p:spPr>
        </p:pic>
      </p:grpSp>
    </p:spTree>
  </p:cSld>
  <p:clrMapOvr>
    <a:masterClrMapping/>
  </p:clrMapOvr>
  <p:transition xmlns:p14="http://schemas.microsoft.com/office/powerpoint/2010/main" spd="med" advClick="0" advTm="1000"/>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4" name="logo.jpg" descr="logo.jpg"/>
          <p:cNvPicPr>
            <a:picLocks noChangeAspect="1"/>
          </p:cNvPicPr>
          <p:nvPr/>
        </p:nvPicPr>
        <p:blipFill>
          <a:blip r:embed="rId2">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grpSp>
        <p:nvGrpSpPr>
          <p:cNvPr id="737" name="IMG_1487.jpeg"/>
          <p:cNvGrpSpPr/>
          <p:nvPr/>
        </p:nvGrpSpPr>
        <p:grpSpPr>
          <a:xfrm>
            <a:off x="4810274" y="105323"/>
            <a:ext cx="16820511" cy="12755085"/>
            <a:chOff x="0" y="0"/>
            <a:chExt cx="16820509" cy="12755083"/>
          </a:xfrm>
        </p:grpSpPr>
        <p:pic>
          <p:nvPicPr>
            <p:cNvPr id="735" name="IMG_1487.jpeg" descr="IMG_1487.jpeg"/>
            <p:cNvPicPr>
              <a:picLocks noChangeAspect="1"/>
            </p:cNvPicPr>
            <p:nvPr/>
          </p:nvPicPr>
          <p:blipFill>
            <a:blip r:embed="rId3">
              <a:extLst/>
            </a:blip>
            <a:stretch>
              <a:fillRect/>
            </a:stretch>
          </p:blipFill>
          <p:spPr>
            <a:xfrm>
              <a:off x="126999" y="88899"/>
              <a:ext cx="16566513" cy="12424885"/>
            </a:xfrm>
            <a:prstGeom prst="rect">
              <a:avLst/>
            </a:prstGeom>
            <a:ln w="12700" cap="flat">
              <a:noFill/>
              <a:miter lim="400000"/>
            </a:ln>
            <a:effectLst/>
          </p:spPr>
        </p:pic>
        <p:pic>
          <p:nvPicPr>
            <p:cNvPr id="736" name="IMG_1487.jpeg" descr="IMG_1487.jpeg"/>
            <p:cNvPicPr>
              <a:picLocks noChangeAspect="1"/>
            </p:cNvPicPr>
            <p:nvPr/>
          </p:nvPicPr>
          <p:blipFill>
            <a:blip r:embed="rId4">
              <a:extLst/>
            </a:blip>
            <a:stretch>
              <a:fillRect/>
            </a:stretch>
          </p:blipFill>
          <p:spPr>
            <a:xfrm>
              <a:off x="0" y="-1"/>
              <a:ext cx="16820511" cy="12755085"/>
            </a:xfrm>
            <a:prstGeom prst="rect">
              <a:avLst/>
            </a:prstGeom>
            <a:ln w="12700" cap="flat">
              <a:noFill/>
              <a:miter lim="400000"/>
            </a:ln>
            <a:effectLst/>
          </p:spPr>
        </p:pic>
      </p:grpSp>
    </p:spTree>
  </p:cSld>
  <p:clrMapOvr>
    <a:masterClrMapping/>
  </p:clrMapOvr>
  <p:transition xmlns:p14="http://schemas.microsoft.com/office/powerpoint/2010/main" spd="med" advClick="0" advTm="1000"/>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plan St andré.jpg" descr="plan St andré.jpg"/>
          <p:cNvPicPr>
            <a:picLocks noChangeAspect="1"/>
          </p:cNvPicPr>
          <p:nvPr>
            <p:ph type="pic" idx="21"/>
          </p:nvPr>
        </p:nvPicPr>
        <p:blipFill>
          <a:blip r:embed="rId2">
            <a:extLst/>
          </a:blip>
          <a:stretch>
            <a:fillRect/>
          </a:stretch>
        </p:blipFill>
        <p:spPr>
          <a:xfrm>
            <a:off x="12588675" y="1879599"/>
            <a:ext cx="9448802" cy="9956803"/>
          </a:xfrm>
          <a:prstGeom prst="rect">
            <a:avLst/>
          </a:prstGeom>
        </p:spPr>
      </p:pic>
      <p:sp>
        <p:nvSpPr>
          <p:cNvPr id="128" name="Plan de la Commune"/>
          <p:cNvSpPr txBox="1"/>
          <p:nvPr>
            <p:ph type="title"/>
          </p:nvPr>
        </p:nvSpPr>
        <p:spPr>
          <a:prstGeom prst="rect">
            <a:avLst/>
          </a:prstGeom>
        </p:spPr>
        <p:txBody>
          <a:bodyPr/>
          <a:lstStyle/>
          <a:p>
            <a:pPr/>
            <a:r>
              <a:t>Plan de la Commune</a:t>
            </a:r>
          </a:p>
        </p:txBody>
      </p:sp>
      <p:pic>
        <p:nvPicPr>
          <p:cNvPr id="129" name="Cercle Cercle" descr="Cercle Cercle"/>
          <p:cNvPicPr>
            <a:picLocks noChangeAspect="1"/>
          </p:cNvPicPr>
          <p:nvPr/>
        </p:nvPicPr>
        <p:blipFill>
          <a:blip r:embed="rId3">
            <a:extLst/>
          </a:blip>
          <a:stretch>
            <a:fillRect/>
          </a:stretch>
        </p:blipFill>
        <p:spPr>
          <a:xfrm>
            <a:off x="13815057" y="4490627"/>
            <a:ext cx="1485902" cy="1485902"/>
          </a:xfrm>
          <a:prstGeom prst="rect">
            <a:avLst/>
          </a:prstGeom>
          <a:ln w="12700">
            <a:miter lim="400000"/>
          </a:ln>
          <a:effectLst>
            <a:outerShdw sx="100000" sy="100000" kx="0" ky="0" algn="b" rotWithShape="0" blurRad="50800" dist="25400" dir="5400000">
              <a:srgbClr val="000000">
                <a:alpha val="25000"/>
              </a:srgbClr>
            </a:outerShdw>
          </a:effectLst>
        </p:spPr>
      </p:pic>
      <p:pic>
        <p:nvPicPr>
          <p:cNvPr id="130" name="logo.jpg" descr="logo.jpg"/>
          <p:cNvPicPr>
            <a:picLocks noChangeAspect="1"/>
          </p:cNvPicPr>
          <p:nvPr/>
        </p:nvPicPr>
        <p:blipFill>
          <a:blip r:embed="rId4">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29"/>
                                        </p:tgtEl>
                                        <p:attrNameLst>
                                          <p:attrName>style.visibility</p:attrName>
                                        </p:attrNameLst>
                                      </p:cBhvr>
                                      <p:to>
                                        <p:strVal val="visible"/>
                                      </p:to>
                                    </p:set>
                                    <p:anim calcmode="lin" valueType="num">
                                      <p:cBhvr>
                                        <p:cTn id="7" dur="1000" fill="hold"/>
                                        <p:tgtEl>
                                          <p:spTgt spid="129"/>
                                        </p:tgtEl>
                                        <p:attrNameLst>
                                          <p:attrName>ppt_x</p:attrName>
                                        </p:attrNameLst>
                                      </p:cBhvr>
                                      <p:tavLst>
                                        <p:tav tm="0">
                                          <p:val>
                                            <p:strVal val="#ppt_x"/>
                                          </p:val>
                                        </p:tav>
                                        <p:tav tm="100000">
                                          <p:val>
                                            <p:strVal val="#ppt_x"/>
                                          </p:val>
                                        </p:tav>
                                      </p:tavLst>
                                    </p:anim>
                                    <p:anim calcmode="lin" valueType="num">
                                      <p:cBhvr>
                                        <p:cTn id="8" dur="1000" fill="hold"/>
                                        <p:tgtEl>
                                          <p:spTgt spid="1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41" name="IMG_1488.jpeg"/>
          <p:cNvGrpSpPr/>
          <p:nvPr/>
        </p:nvGrpSpPr>
        <p:grpSpPr>
          <a:xfrm>
            <a:off x="4810274" y="105323"/>
            <a:ext cx="16820511" cy="12755085"/>
            <a:chOff x="0" y="0"/>
            <a:chExt cx="16820509" cy="12755083"/>
          </a:xfrm>
        </p:grpSpPr>
        <p:pic>
          <p:nvPicPr>
            <p:cNvPr id="739" name="IMG_1488.jpeg" descr="IMG_1488.jpeg"/>
            <p:cNvPicPr>
              <a:picLocks noChangeAspect="1"/>
            </p:cNvPicPr>
            <p:nvPr/>
          </p:nvPicPr>
          <p:blipFill>
            <a:blip r:embed="rId2">
              <a:extLst/>
            </a:blip>
            <a:srcRect l="0" t="0" r="0" b="0"/>
            <a:stretch>
              <a:fillRect/>
            </a:stretch>
          </p:blipFill>
          <p:spPr>
            <a:xfrm>
              <a:off x="126999" y="88899"/>
              <a:ext cx="16566513" cy="12424885"/>
            </a:xfrm>
            <a:prstGeom prst="rect">
              <a:avLst/>
            </a:prstGeom>
            <a:ln w="12700" cap="flat">
              <a:noFill/>
              <a:miter lim="400000"/>
            </a:ln>
            <a:effectLst/>
          </p:spPr>
        </p:pic>
        <p:pic>
          <p:nvPicPr>
            <p:cNvPr id="740" name="IMG_1488.jpeg" descr="IMG_1488.jpeg"/>
            <p:cNvPicPr>
              <a:picLocks noChangeAspect="1"/>
            </p:cNvPicPr>
            <p:nvPr/>
          </p:nvPicPr>
          <p:blipFill>
            <a:blip r:embed="rId3">
              <a:extLst/>
            </a:blip>
            <a:stretch>
              <a:fillRect/>
            </a:stretch>
          </p:blipFill>
          <p:spPr>
            <a:xfrm>
              <a:off x="0" y="-1"/>
              <a:ext cx="16820511" cy="12755085"/>
            </a:xfrm>
            <a:prstGeom prst="rect">
              <a:avLst/>
            </a:prstGeom>
            <a:ln w="12700" cap="flat">
              <a:noFill/>
              <a:miter lim="400000"/>
            </a:ln>
            <a:effectLst/>
          </p:spPr>
        </p:pic>
      </p:grpSp>
      <p:pic>
        <p:nvPicPr>
          <p:cNvPr id="742" name="logo.jpg" descr="logo.jpg"/>
          <p:cNvPicPr>
            <a:picLocks noChangeAspect="1"/>
          </p:cNvPicPr>
          <p:nvPr/>
        </p:nvPicPr>
        <p:blipFill>
          <a:blip r:embed="rId4">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743" name="Périgord Pierres Sèches Nov. 2021"/>
          <p:cNvSpPr txBox="1"/>
          <p:nvPr/>
        </p:nvSpPr>
        <p:spPr>
          <a:xfrm>
            <a:off x="12666693" y="12331161"/>
            <a:ext cx="9679212" cy="10890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24383E"/>
                </a:solidFill>
              </a:defRPr>
            </a:lvl1pPr>
          </a:lstStyle>
          <a:p>
            <a:pPr/>
            <a:r>
              <a:t>Périgord Pierres Sèches Nov. 2021</a:t>
            </a:r>
          </a:p>
        </p:txBody>
      </p:sp>
      <p:sp>
        <p:nvSpPr>
          <p:cNvPr id="744" name="Contacts: Périgord Pierres Sèches (PPS)…"/>
          <p:cNvSpPr txBox="1"/>
          <p:nvPr/>
        </p:nvSpPr>
        <p:spPr>
          <a:xfrm>
            <a:off x="791517" y="5491090"/>
            <a:ext cx="11924396" cy="5029201"/>
          </a:xfrm>
          <a:prstGeom prst="rect">
            <a:avLst/>
          </a:prstGeom>
          <a:solidFill>
            <a:schemeClr val="accent3"/>
          </a:solidFill>
          <a:ln w="38100">
            <a:solidFill>
              <a:srgbClr val="24383E"/>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24383E"/>
                </a:solidFill>
              </a:defRPr>
            </a:pPr>
            <a:r>
              <a:t>Contacts: Périgord Pierres Sèches (PPS) </a:t>
            </a:r>
          </a:p>
          <a:p>
            <a:pPr algn="l">
              <a:defRPr>
                <a:solidFill>
                  <a:srgbClr val="24383E"/>
                </a:solidFill>
              </a:defRPr>
            </a:pPr>
            <a:r>
              <a:t>Au: 06 87 14 46 12</a:t>
            </a:r>
          </a:p>
          <a:p>
            <a:pPr algn="l">
              <a:defRPr>
                <a:solidFill>
                  <a:srgbClr val="24383E"/>
                </a:solidFill>
              </a:defRPr>
            </a:pPr>
            <a:r>
              <a:t>Ou: 06 80 72 38 59</a:t>
            </a:r>
          </a:p>
          <a:p>
            <a:pPr>
              <a:defRPr>
                <a:solidFill>
                  <a:srgbClr val="24383E"/>
                </a:solidFill>
              </a:defRPr>
            </a:pPr>
          </a:p>
          <a:p>
            <a:pPr algn="l">
              <a:defRPr>
                <a:solidFill>
                  <a:srgbClr val="24383E"/>
                </a:solidFill>
              </a:defRPr>
            </a:pPr>
            <a:r>
              <a:rPr u="sng">
                <a:solidFill>
                  <a:srgbClr val="0000FF"/>
                </a:solidFill>
                <a:uFill>
                  <a:solidFill>
                    <a:srgbClr val="0000FF"/>
                  </a:solidFill>
                </a:uFill>
                <a:hlinkClick r:id="rId5" invalidUrl="" action="" tgtFrame="" tooltip="" history="1" highlightClick="0" endSnd="0"/>
              </a:rPr>
              <a:t>www.pps24.fr</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planStAndre2.jpg" descr="planStAndre2.jpg"/>
          <p:cNvPicPr>
            <a:picLocks noChangeAspect="1"/>
          </p:cNvPicPr>
          <p:nvPr>
            <p:ph type="pic" idx="21"/>
          </p:nvPr>
        </p:nvPicPr>
        <p:blipFill>
          <a:blip r:embed="rId2">
            <a:extLst/>
          </a:blip>
          <a:stretch>
            <a:fillRect/>
          </a:stretch>
        </p:blipFill>
        <p:spPr>
          <a:xfrm>
            <a:off x="12588675" y="1879600"/>
            <a:ext cx="9448802" cy="9956800"/>
          </a:xfrm>
          <a:prstGeom prst="rect">
            <a:avLst/>
          </a:prstGeom>
        </p:spPr>
      </p:pic>
      <p:sp>
        <p:nvSpPr>
          <p:cNvPr id="133" name="Plan de Situation"/>
          <p:cNvSpPr txBox="1"/>
          <p:nvPr>
            <p:ph type="title"/>
          </p:nvPr>
        </p:nvSpPr>
        <p:spPr>
          <a:xfrm>
            <a:off x="2010323" y="2272177"/>
            <a:ext cx="10305899" cy="2136463"/>
          </a:xfrm>
          <a:prstGeom prst="rect">
            <a:avLst/>
          </a:prstGeom>
        </p:spPr>
        <p:txBody>
          <a:bodyPr/>
          <a:lstStyle/>
          <a:p>
            <a:pPr/>
            <a:r>
              <a:t>Plan de Situation</a:t>
            </a:r>
          </a:p>
        </p:txBody>
      </p:sp>
      <p:pic>
        <p:nvPicPr>
          <p:cNvPr id="134"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135" name="La route de la combe des Loups se situe à une centaine de…"/>
          <p:cNvSpPr txBox="1"/>
          <p:nvPr/>
        </p:nvSpPr>
        <p:spPr>
          <a:xfrm>
            <a:off x="1826493" y="4355267"/>
            <a:ext cx="10673558" cy="196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200"/>
            </a:pPr>
            <a:r>
              <a:t>La route de la combe des Loups se situe à une centaine de </a:t>
            </a:r>
          </a:p>
          <a:p>
            <a:pPr algn="l">
              <a:defRPr sz="3200"/>
            </a:pPr>
            <a:r>
              <a:t>mètres de l’église d’Allas, elle relie la D.47 à la D.25.</a:t>
            </a:r>
          </a:p>
          <a:p>
            <a:pPr algn="l">
              <a:defRPr sz="3200"/>
            </a:pPr>
            <a:r>
              <a:t>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lan3.png" descr="plan3.png"/>
          <p:cNvPicPr>
            <a:picLocks noChangeAspect="1"/>
          </p:cNvPicPr>
          <p:nvPr>
            <p:ph type="pic" idx="21"/>
          </p:nvPr>
        </p:nvPicPr>
        <p:blipFill>
          <a:blip r:embed="rId2">
            <a:extLst/>
          </a:blip>
          <a:srcRect l="0" t="8" r="0" b="8"/>
          <a:stretch>
            <a:fillRect/>
          </a:stretch>
        </p:blipFill>
        <p:spPr>
          <a:xfrm>
            <a:off x="12588675" y="1879600"/>
            <a:ext cx="9448802" cy="9956800"/>
          </a:xfrm>
          <a:prstGeom prst="rect">
            <a:avLst/>
          </a:prstGeom>
        </p:spPr>
      </p:pic>
      <p:sp>
        <p:nvSpPr>
          <p:cNvPr id="138" name="Plan de Situation"/>
          <p:cNvSpPr txBox="1"/>
          <p:nvPr>
            <p:ph type="title"/>
          </p:nvPr>
        </p:nvSpPr>
        <p:spPr>
          <a:xfrm>
            <a:off x="2010323" y="2272177"/>
            <a:ext cx="10305899" cy="2136463"/>
          </a:xfrm>
          <a:prstGeom prst="rect">
            <a:avLst/>
          </a:prstGeom>
        </p:spPr>
        <p:txBody>
          <a:bodyPr/>
          <a:lstStyle/>
          <a:p>
            <a:pPr/>
            <a:r>
              <a:t>Plan de Situation</a:t>
            </a:r>
          </a:p>
        </p:txBody>
      </p:sp>
      <p:pic>
        <p:nvPicPr>
          <p:cNvPr id="139"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140" name="La route de la combe des Loups se situe à une centaine de…"/>
          <p:cNvSpPr txBox="1"/>
          <p:nvPr/>
        </p:nvSpPr>
        <p:spPr>
          <a:xfrm>
            <a:off x="1826493" y="4355267"/>
            <a:ext cx="10673558" cy="196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200"/>
            </a:pPr>
            <a:r>
              <a:t>La route de la combe des Loups se situe à une centaine de </a:t>
            </a:r>
          </a:p>
          <a:p>
            <a:pPr algn="l">
              <a:defRPr sz="3200"/>
            </a:pPr>
            <a:r>
              <a:t>mètres de l’église d’Allas, elle relie la D.47 à la D.25.</a:t>
            </a:r>
          </a:p>
          <a:p>
            <a:pPr algn="l">
              <a:defRPr sz="3200"/>
            </a:pPr>
            <a:r>
              <a:t> </a:t>
            </a:r>
          </a:p>
        </p:txBody>
      </p:sp>
      <p:sp>
        <p:nvSpPr>
          <p:cNvPr id="141" name="Flèche"/>
          <p:cNvSpPr/>
          <p:nvPr/>
        </p:nvSpPr>
        <p:spPr>
          <a:xfrm rot="5888705">
            <a:off x="16165416" y="2541817"/>
            <a:ext cx="826921" cy="516639"/>
          </a:xfrm>
          <a:prstGeom prst="rightArrow">
            <a:avLst>
              <a:gd name="adj1" fmla="val 32000"/>
              <a:gd name="adj2" fmla="val 104013"/>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p:spPr>
        <p:txBody>
          <a:bodyPr lIns="50800" tIns="50800" rIns="50800" bIns="50800" anchor="ctr"/>
          <a:lstStyle/>
          <a:p>
            <a:pPr>
              <a:defRPr>
                <a:solidFill>
                  <a:srgbClr val="24383E"/>
                </a:solidFill>
              </a:defRPr>
            </a:pPr>
          </a:p>
        </p:txBody>
      </p:sp>
      <p:sp>
        <p:nvSpPr>
          <p:cNvPr id="142" name="Flèche"/>
          <p:cNvSpPr/>
          <p:nvPr/>
        </p:nvSpPr>
        <p:spPr>
          <a:xfrm rot="5888705">
            <a:off x="12231358" y="8831030"/>
            <a:ext cx="826921" cy="516639"/>
          </a:xfrm>
          <a:prstGeom prst="rightArrow">
            <a:avLst>
              <a:gd name="adj1" fmla="val 32000"/>
              <a:gd name="adj2" fmla="val 104013"/>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p:spPr>
        <p:txBody>
          <a:bodyPr lIns="50800" tIns="50800" rIns="50800" bIns="50800" anchor="ctr"/>
          <a:lstStyle/>
          <a:p>
            <a:pPr>
              <a:defRPr>
                <a:solidFill>
                  <a:srgbClr val="24383E"/>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41"/>
                                        </p:tgtEl>
                                        <p:attrNameLst>
                                          <p:attrName>style.visibility</p:attrName>
                                        </p:attrNameLst>
                                      </p:cBhvr>
                                      <p:to>
                                        <p:strVal val="visible"/>
                                      </p:to>
                                    </p:set>
                                    <p:anim calcmode="lin" valueType="num">
                                      <p:cBhvr>
                                        <p:cTn id="7" dur="1000" fill="hold"/>
                                        <p:tgtEl>
                                          <p:spTgt spid="141"/>
                                        </p:tgtEl>
                                        <p:attrNameLst>
                                          <p:attrName>ppt_x</p:attrName>
                                        </p:attrNameLst>
                                      </p:cBhvr>
                                      <p:tavLst>
                                        <p:tav tm="0">
                                          <p:val>
                                            <p:strVal val="#ppt_x"/>
                                          </p:val>
                                        </p:tav>
                                        <p:tav tm="100000">
                                          <p:val>
                                            <p:strVal val="#ppt_x"/>
                                          </p:val>
                                        </p:tav>
                                      </p:tavLst>
                                    </p:anim>
                                    <p:anim calcmode="lin" valueType="num">
                                      <p:cBhvr>
                                        <p:cTn id="8" dur="1000" fill="hold"/>
                                        <p:tgtEl>
                                          <p:spTgt spid="1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142"/>
                                        </p:tgtEl>
                                        <p:attrNameLst>
                                          <p:attrName>style.visibility</p:attrName>
                                        </p:attrNameLst>
                                      </p:cBhvr>
                                      <p:to>
                                        <p:strVal val="visible"/>
                                      </p:to>
                                    </p:set>
                                    <p:anim calcmode="lin" valueType="num">
                                      <p:cBhvr>
                                        <p:cTn id="13" dur="1000" fill="hold"/>
                                        <p:tgtEl>
                                          <p:spTgt spid="142"/>
                                        </p:tgtEl>
                                        <p:attrNameLst>
                                          <p:attrName>ppt_x</p:attrName>
                                        </p:attrNameLst>
                                      </p:cBhvr>
                                      <p:tavLst>
                                        <p:tav tm="0">
                                          <p:val>
                                            <p:strVal val="#ppt_x"/>
                                          </p:val>
                                        </p:tav>
                                        <p:tav tm="100000">
                                          <p:val>
                                            <p:strVal val="#ppt_x"/>
                                          </p:val>
                                        </p:tav>
                                      </p:tavLst>
                                    </p:anim>
                                    <p:anim calcmode="lin" valueType="num">
                                      <p:cBhvr>
                                        <p:cTn id="14" dur="1000" fill="hold"/>
                                        <p:tgtEl>
                                          <p:spTgt spid="1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 grpId="1"/>
      <p:bldP build="whole" bldLvl="1" animBg="1" rev="0" advAuto="0" spid="142"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planStAndre2.jpg" descr="planStAndre2.jpg"/>
          <p:cNvPicPr>
            <a:picLocks noChangeAspect="1"/>
          </p:cNvPicPr>
          <p:nvPr>
            <p:ph type="pic" idx="21"/>
          </p:nvPr>
        </p:nvPicPr>
        <p:blipFill>
          <a:blip r:embed="rId2">
            <a:extLst/>
          </a:blip>
          <a:stretch>
            <a:fillRect/>
          </a:stretch>
        </p:blipFill>
        <p:spPr>
          <a:xfrm>
            <a:off x="12588675" y="1879600"/>
            <a:ext cx="9448802" cy="9956800"/>
          </a:xfrm>
          <a:prstGeom prst="rect">
            <a:avLst/>
          </a:prstGeom>
        </p:spPr>
      </p:pic>
      <p:sp>
        <p:nvSpPr>
          <p:cNvPr id="145" name="Plan de Situation"/>
          <p:cNvSpPr txBox="1"/>
          <p:nvPr>
            <p:ph type="title"/>
          </p:nvPr>
        </p:nvSpPr>
        <p:spPr>
          <a:xfrm>
            <a:off x="2010323" y="2272177"/>
            <a:ext cx="10305899" cy="2136463"/>
          </a:xfrm>
          <a:prstGeom prst="rect">
            <a:avLst/>
          </a:prstGeom>
        </p:spPr>
        <p:txBody>
          <a:bodyPr/>
          <a:lstStyle/>
          <a:p>
            <a:pPr/>
            <a:r>
              <a:t>Plan de Situation</a:t>
            </a:r>
          </a:p>
        </p:txBody>
      </p:sp>
      <p:pic>
        <p:nvPicPr>
          <p:cNvPr id="146"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147" name="La route de la combe des Loups se situe à une centaine de…"/>
          <p:cNvSpPr txBox="1"/>
          <p:nvPr/>
        </p:nvSpPr>
        <p:spPr>
          <a:xfrm>
            <a:off x="1826493" y="4355267"/>
            <a:ext cx="10673558" cy="196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200"/>
            </a:pPr>
            <a:r>
              <a:t>La route de la combe des Loups se situe à une centaine de </a:t>
            </a:r>
          </a:p>
          <a:p>
            <a:pPr algn="l">
              <a:defRPr sz="3200"/>
            </a:pPr>
            <a:r>
              <a:t>mètres de l’église d’Allas, elle relie la D.47 à la D.25.</a:t>
            </a:r>
          </a:p>
          <a:p>
            <a:pPr algn="l">
              <a:defRPr sz="3200"/>
            </a:pPr>
            <a:r>
              <a:t> </a:t>
            </a:r>
          </a:p>
        </p:txBody>
      </p:sp>
      <p:sp>
        <p:nvSpPr>
          <p:cNvPr id="148" name="La section  soutenue par un mur en pierres sèche  fait…"/>
          <p:cNvSpPr txBox="1"/>
          <p:nvPr/>
        </p:nvSpPr>
        <p:spPr>
          <a:xfrm>
            <a:off x="1780817" y="6366023"/>
            <a:ext cx="9692085" cy="259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200"/>
            </a:pPr>
            <a:r>
              <a:t>La section  concernée par un mur de soutènement en </a:t>
            </a:r>
          </a:p>
          <a:p>
            <a:pPr algn="l">
              <a:defRPr sz="3200"/>
            </a:pPr>
            <a:r>
              <a:t>pierres sèche  fait 390 mètres de longueur pour un </a:t>
            </a:r>
          </a:p>
          <a:p>
            <a:pPr algn="l">
              <a:defRPr sz="3200"/>
            </a:pPr>
            <a:r>
              <a:t>dénivelé total de 11 mètres</a:t>
            </a:r>
          </a:p>
          <a:p>
            <a:pPr algn="l">
              <a:defRPr sz="3200"/>
            </a:pPr>
            <a:r>
              <a:t>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Plan de Situation"/>
          <p:cNvSpPr txBox="1"/>
          <p:nvPr>
            <p:ph type="title"/>
          </p:nvPr>
        </p:nvSpPr>
        <p:spPr>
          <a:xfrm>
            <a:off x="2010323" y="2272177"/>
            <a:ext cx="10305899" cy="2136463"/>
          </a:xfrm>
          <a:prstGeom prst="rect">
            <a:avLst/>
          </a:prstGeom>
        </p:spPr>
        <p:txBody>
          <a:bodyPr/>
          <a:lstStyle/>
          <a:p>
            <a:pPr/>
            <a:r>
              <a:t>Plan de Situation</a:t>
            </a:r>
          </a:p>
        </p:txBody>
      </p:sp>
      <p:pic>
        <p:nvPicPr>
          <p:cNvPr id="151" name="logo.jpg" descr="logo.jpg"/>
          <p:cNvPicPr>
            <a:picLocks noChangeAspect="1"/>
          </p:cNvPicPr>
          <p:nvPr/>
        </p:nvPicPr>
        <p:blipFill>
          <a:blip r:embed="rId2">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152" name="La route de la combe des Loups se situe à une centaine de…"/>
          <p:cNvSpPr txBox="1"/>
          <p:nvPr/>
        </p:nvSpPr>
        <p:spPr>
          <a:xfrm>
            <a:off x="1826493" y="4355267"/>
            <a:ext cx="10673558" cy="196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200"/>
            </a:pPr>
            <a:r>
              <a:t>La route de la combe des Loups se situe à une centaine de </a:t>
            </a:r>
          </a:p>
          <a:p>
            <a:pPr algn="l">
              <a:defRPr sz="3200"/>
            </a:pPr>
            <a:r>
              <a:t>mètres de l’église d’Allas, elle relie la D.47 à la D.25.</a:t>
            </a:r>
          </a:p>
          <a:p>
            <a:pPr algn="l">
              <a:defRPr sz="3200"/>
            </a:pPr>
            <a:r>
              <a:t> </a:t>
            </a:r>
          </a:p>
        </p:txBody>
      </p:sp>
      <p:sp>
        <p:nvSpPr>
          <p:cNvPr id="153" name="La section  soutenue par un mur en pierres sèche  fait…"/>
          <p:cNvSpPr txBox="1"/>
          <p:nvPr/>
        </p:nvSpPr>
        <p:spPr>
          <a:xfrm>
            <a:off x="1780817" y="6366023"/>
            <a:ext cx="9692085" cy="259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200"/>
            </a:pPr>
            <a:r>
              <a:t>La section  concernée par un mur de soutènement en </a:t>
            </a:r>
          </a:p>
          <a:p>
            <a:pPr algn="l">
              <a:defRPr sz="3200"/>
            </a:pPr>
            <a:r>
              <a:t>pierres sèche  fait 390 mètres de longueur pour un </a:t>
            </a:r>
          </a:p>
          <a:p>
            <a:pPr algn="l">
              <a:defRPr sz="3200"/>
            </a:pPr>
            <a:r>
              <a:t>dénivelé total de 11 mètres</a:t>
            </a:r>
          </a:p>
          <a:p>
            <a:pPr algn="l">
              <a:defRPr sz="3200"/>
            </a:pPr>
            <a:r>
              <a:t> </a:t>
            </a:r>
          </a:p>
        </p:txBody>
      </p:sp>
      <p:pic>
        <p:nvPicPr>
          <p:cNvPr id="154" name="plan2.png" descr="plan2.png"/>
          <p:cNvPicPr>
            <a:picLocks noChangeAspect="1"/>
          </p:cNvPicPr>
          <p:nvPr/>
        </p:nvPicPr>
        <p:blipFill>
          <a:blip r:embed="rId3">
            <a:extLst/>
          </a:blip>
          <a:srcRect l="159" t="0" r="159" b="0"/>
          <a:stretch>
            <a:fillRect/>
          </a:stretch>
        </p:blipFill>
        <p:spPr>
          <a:xfrm>
            <a:off x="12588675" y="1879600"/>
            <a:ext cx="9448802" cy="9956800"/>
          </a:xfrm>
          <a:prstGeom prst="rect">
            <a:avLst/>
          </a:prstGeom>
          <a:ln w="12700">
            <a:miter lim="400000"/>
          </a:ln>
        </p:spPr>
      </p:pic>
      <p:sp>
        <p:nvSpPr>
          <p:cNvPr id="155" name="Ligne"/>
          <p:cNvSpPr/>
          <p:nvPr/>
        </p:nvSpPr>
        <p:spPr>
          <a:xfrm>
            <a:off x="16322034" y="5416363"/>
            <a:ext cx="909003" cy="647880"/>
          </a:xfrm>
          <a:prstGeom prst="line">
            <a:avLst/>
          </a:prstGeom>
          <a:ln w="63500">
            <a:solidFill>
              <a:srgbClr val="EE232A"/>
            </a:solidFill>
            <a:miter lim="400000"/>
          </a:ln>
        </p:spPr>
        <p:txBody>
          <a:bodyPr lIns="45718" tIns="45718" rIns="45718" bIns="45718"/>
          <a:lstStyle/>
          <a:p>
            <a:pPr/>
          </a:p>
        </p:txBody>
      </p:sp>
      <p:sp>
        <p:nvSpPr>
          <p:cNvPr id="156" name="Ligne"/>
          <p:cNvSpPr/>
          <p:nvPr/>
        </p:nvSpPr>
        <p:spPr>
          <a:xfrm>
            <a:off x="14661910" y="8793204"/>
            <a:ext cx="2" cy="1115221"/>
          </a:xfrm>
          <a:prstGeom prst="line">
            <a:avLst/>
          </a:prstGeom>
          <a:ln w="63500">
            <a:solidFill>
              <a:srgbClr val="EE232A"/>
            </a:solidFill>
            <a:miter lim="400000"/>
          </a:ln>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155"/>
                                        </p:tgtEl>
                                        <p:attrNameLst>
                                          <p:attrName>style.visibility</p:attrName>
                                        </p:attrNameLst>
                                      </p:cBhvr>
                                      <p:to>
                                        <p:strVal val="visible"/>
                                      </p:to>
                                    </p:set>
                                    <p:anim calcmode="lin" valueType="num">
                                      <p:cBhvr>
                                        <p:cTn id="7" dur="800" fill="hold"/>
                                        <p:tgtEl>
                                          <p:spTgt spid="155"/>
                                        </p:tgtEl>
                                        <p:attrNameLst>
                                          <p:attrName>ppt_w</p:attrName>
                                        </p:attrNameLst>
                                      </p:cBhvr>
                                      <p:tavLst>
                                        <p:tav tm="0">
                                          <p:val>
                                            <p:fltVal val="0"/>
                                          </p:val>
                                        </p:tav>
                                        <p:tav tm="100000">
                                          <p:val>
                                            <p:strVal val="#ppt_w"/>
                                          </p:val>
                                        </p:tav>
                                      </p:tavLst>
                                    </p:anim>
                                    <p:anim calcmode="lin" valueType="num">
                                      <p:cBhvr>
                                        <p:cTn id="8" dur="800" fill="hold"/>
                                        <p:tgtEl>
                                          <p:spTgt spid="155"/>
                                        </p:tgtEl>
                                        <p:attrNameLst>
                                          <p:attrName>ppt_h</p:attrName>
                                        </p:attrNameLst>
                                      </p:cBhvr>
                                      <p:tavLst>
                                        <p:tav tm="0">
                                          <p:val>
                                            <p:fltVal val="0"/>
                                          </p:val>
                                        </p:tav>
                                        <p:tav tm="100000">
                                          <p:val>
                                            <p:strVal val="#ppt_h"/>
                                          </p:val>
                                        </p:tav>
                                      </p:tavLst>
                                    </p:anim>
                                    <p:anim calcmode="lin" valueType="num">
                                      <p:cBhvr>
                                        <p:cTn id="9" dur="800" fill="hold"/>
                                        <p:tgtEl>
                                          <p:spTgt spid="155"/>
                                        </p:tgtEl>
                                        <p:attrNameLst>
                                          <p:attrName>ppt_x</p:attrName>
                                        </p:attrNameLst>
                                      </p:cBhvr>
                                      <p:tavLst>
                                        <p:tav tm="0" fmla="#ppt_x+(cos(-2*pi*(1-$))*-#ppt_x-sin(-2*pi*(1-$))*(1-#ppt_y))*(1-$)">
                                          <p:val>
                                            <p:fltVal val="0"/>
                                          </p:val>
                                        </p:tav>
                                        <p:tav tm="100000">
                                          <p:val>
                                            <p:fltVal val="1"/>
                                          </p:val>
                                        </p:tav>
                                      </p:tavLst>
                                    </p:anim>
                                    <p:anim calcmode="lin" valueType="num">
                                      <p:cBhvr>
                                        <p:cTn id="10" dur="800" fill="hold"/>
                                        <p:tgtEl>
                                          <p:spTgt spid="1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15" grpId="2" fill="hold">
                                  <p:stCondLst>
                                    <p:cond delay="0"/>
                                  </p:stCondLst>
                                  <p:iterate type="el" backwards="0">
                                    <p:tmAbs val="0"/>
                                  </p:iterate>
                                  <p:childTnLst>
                                    <p:set>
                                      <p:cBhvr>
                                        <p:cTn id="14" fill="hold"/>
                                        <p:tgtEl>
                                          <p:spTgt spid="156"/>
                                        </p:tgtEl>
                                        <p:attrNameLst>
                                          <p:attrName>style.visibility</p:attrName>
                                        </p:attrNameLst>
                                      </p:cBhvr>
                                      <p:to>
                                        <p:strVal val="visible"/>
                                      </p:to>
                                    </p:set>
                                    <p:anim calcmode="lin" valueType="num">
                                      <p:cBhvr>
                                        <p:cTn id="15" dur="800" fill="hold"/>
                                        <p:tgtEl>
                                          <p:spTgt spid="156"/>
                                        </p:tgtEl>
                                        <p:attrNameLst>
                                          <p:attrName>ppt_w</p:attrName>
                                        </p:attrNameLst>
                                      </p:cBhvr>
                                      <p:tavLst>
                                        <p:tav tm="0">
                                          <p:val>
                                            <p:fltVal val="0"/>
                                          </p:val>
                                        </p:tav>
                                        <p:tav tm="100000">
                                          <p:val>
                                            <p:strVal val="#ppt_w"/>
                                          </p:val>
                                        </p:tav>
                                      </p:tavLst>
                                    </p:anim>
                                    <p:anim calcmode="lin" valueType="num">
                                      <p:cBhvr>
                                        <p:cTn id="16" dur="800" fill="hold"/>
                                        <p:tgtEl>
                                          <p:spTgt spid="156"/>
                                        </p:tgtEl>
                                        <p:attrNameLst>
                                          <p:attrName>ppt_h</p:attrName>
                                        </p:attrNameLst>
                                      </p:cBhvr>
                                      <p:tavLst>
                                        <p:tav tm="0">
                                          <p:val>
                                            <p:fltVal val="0"/>
                                          </p:val>
                                        </p:tav>
                                        <p:tav tm="100000">
                                          <p:val>
                                            <p:strVal val="#ppt_h"/>
                                          </p:val>
                                        </p:tav>
                                      </p:tavLst>
                                    </p:anim>
                                    <p:anim calcmode="lin" valueType="num">
                                      <p:cBhvr>
                                        <p:cTn id="17" dur="800" fill="hold"/>
                                        <p:tgtEl>
                                          <p:spTgt spid="156"/>
                                        </p:tgtEl>
                                        <p:attrNameLst>
                                          <p:attrName>ppt_x</p:attrName>
                                        </p:attrNameLst>
                                      </p:cBhvr>
                                      <p:tavLst>
                                        <p:tav tm="0" fmla="#ppt_x+(cos(-2*pi*(1-$))*-#ppt_x-sin(-2*pi*(1-$))*(1-#ppt_y))*(1-$)">
                                          <p:val>
                                            <p:fltVal val="0"/>
                                          </p:val>
                                        </p:tav>
                                        <p:tav tm="100000">
                                          <p:val>
                                            <p:fltVal val="1"/>
                                          </p:val>
                                        </p:tav>
                                      </p:tavLst>
                                    </p:anim>
                                    <p:anim calcmode="lin" valueType="num">
                                      <p:cBhvr>
                                        <p:cTn id="18" dur="800" fill="hold"/>
                                        <p:tgtEl>
                                          <p:spTgt spid="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 grpId="1"/>
      <p:bldP build="whole" bldLvl="1" animBg="1" rev="0" advAuto="0" spid="156"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plan2.png" descr="plan2.png"/>
          <p:cNvPicPr>
            <a:picLocks noChangeAspect="1"/>
          </p:cNvPicPr>
          <p:nvPr>
            <p:ph type="pic" idx="21"/>
          </p:nvPr>
        </p:nvPicPr>
        <p:blipFill>
          <a:blip r:embed="rId2">
            <a:extLst/>
          </a:blip>
          <a:srcRect l="159" t="0" r="159" b="0"/>
          <a:stretch>
            <a:fillRect/>
          </a:stretch>
        </p:blipFill>
        <p:spPr>
          <a:xfrm>
            <a:off x="12588675" y="1879600"/>
            <a:ext cx="9448802" cy="9956800"/>
          </a:xfrm>
          <a:prstGeom prst="rect">
            <a:avLst/>
          </a:prstGeom>
        </p:spPr>
      </p:pic>
      <p:sp>
        <p:nvSpPr>
          <p:cNvPr id="159" name="Plan de Situation"/>
          <p:cNvSpPr txBox="1"/>
          <p:nvPr>
            <p:ph type="title"/>
          </p:nvPr>
        </p:nvSpPr>
        <p:spPr>
          <a:xfrm>
            <a:off x="2010323" y="2272177"/>
            <a:ext cx="10305899" cy="2136463"/>
          </a:xfrm>
          <a:prstGeom prst="rect">
            <a:avLst/>
          </a:prstGeom>
        </p:spPr>
        <p:txBody>
          <a:bodyPr/>
          <a:lstStyle/>
          <a:p>
            <a:pPr/>
            <a:r>
              <a:t>Plan de Situation</a:t>
            </a:r>
          </a:p>
        </p:txBody>
      </p:sp>
      <p:pic>
        <p:nvPicPr>
          <p:cNvPr id="160"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161" name="La route de la combe des Loups se situe à une centaine de…"/>
          <p:cNvSpPr txBox="1"/>
          <p:nvPr/>
        </p:nvSpPr>
        <p:spPr>
          <a:xfrm>
            <a:off x="1826493" y="4355267"/>
            <a:ext cx="10673558" cy="196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200"/>
            </a:pPr>
            <a:r>
              <a:t>La route de la combe des Loups se situe à une centaine de </a:t>
            </a:r>
          </a:p>
          <a:p>
            <a:pPr algn="l">
              <a:defRPr sz="3200"/>
            </a:pPr>
            <a:r>
              <a:t>mètres de l’église d’Allas, elle relie la D.47 à la D.25.</a:t>
            </a:r>
          </a:p>
          <a:p>
            <a:pPr algn="l">
              <a:defRPr sz="3200"/>
            </a:pPr>
            <a:r>
              <a:t> </a:t>
            </a:r>
          </a:p>
        </p:txBody>
      </p:sp>
      <p:sp>
        <p:nvSpPr>
          <p:cNvPr id="162" name="Ligne"/>
          <p:cNvSpPr/>
          <p:nvPr/>
        </p:nvSpPr>
        <p:spPr>
          <a:xfrm>
            <a:off x="16322034" y="5416363"/>
            <a:ext cx="909003" cy="647880"/>
          </a:xfrm>
          <a:prstGeom prst="line">
            <a:avLst/>
          </a:prstGeom>
          <a:ln w="63500">
            <a:solidFill>
              <a:srgbClr val="EE232A"/>
            </a:solidFill>
            <a:miter lim="400000"/>
          </a:ln>
        </p:spPr>
        <p:txBody>
          <a:bodyPr lIns="45718" tIns="45718" rIns="45718" bIns="45718"/>
          <a:lstStyle/>
          <a:p>
            <a:pPr/>
          </a:p>
        </p:txBody>
      </p:sp>
      <p:sp>
        <p:nvSpPr>
          <p:cNvPr id="163" name="Ligne"/>
          <p:cNvSpPr/>
          <p:nvPr/>
        </p:nvSpPr>
        <p:spPr>
          <a:xfrm>
            <a:off x="14661910" y="8793204"/>
            <a:ext cx="2" cy="1115221"/>
          </a:xfrm>
          <a:prstGeom prst="line">
            <a:avLst/>
          </a:prstGeom>
          <a:ln w="63500">
            <a:solidFill>
              <a:srgbClr val="EE232A"/>
            </a:solidFill>
            <a:miter lim="400000"/>
          </a:ln>
        </p:spPr>
        <p:txBody>
          <a:bodyPr lIns="45718" tIns="45718" rIns="45718" bIns="45718"/>
          <a:lstStyle/>
          <a:p>
            <a:pPr/>
          </a:p>
        </p:txBody>
      </p:sp>
      <p:sp>
        <p:nvSpPr>
          <p:cNvPr id="164" name="La chaussée goudronnée à une largueur de 3,80m. Il y a un…"/>
          <p:cNvSpPr txBox="1"/>
          <p:nvPr/>
        </p:nvSpPr>
        <p:spPr>
          <a:xfrm>
            <a:off x="1687750" y="9307362"/>
            <a:ext cx="10675343" cy="259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200"/>
            </a:pPr>
            <a:r>
              <a:t>La chaussée goudronnée a une largueur de 3,80m. Il y a un </a:t>
            </a:r>
          </a:p>
          <a:p>
            <a:pPr algn="l">
              <a:defRPr sz="3200"/>
            </a:pPr>
            <a:r>
              <a:t>bas coté herbeux d’environ 50 centimètres de large entre</a:t>
            </a:r>
          </a:p>
          <a:p>
            <a:pPr algn="l">
              <a:defRPr sz="3200"/>
            </a:pPr>
            <a:r>
              <a:t>le bord du goudron et la verticale du mur.</a:t>
            </a:r>
          </a:p>
          <a:p>
            <a:pPr algn="l">
              <a:defRPr sz="3200"/>
            </a:pPr>
            <a:r>
              <a:t> </a:t>
            </a:r>
          </a:p>
        </p:txBody>
      </p:sp>
      <p:sp>
        <p:nvSpPr>
          <p:cNvPr id="165" name="La section  soutenue par un mur en pierres sèche  fait…"/>
          <p:cNvSpPr txBox="1"/>
          <p:nvPr/>
        </p:nvSpPr>
        <p:spPr>
          <a:xfrm>
            <a:off x="1780817" y="6366023"/>
            <a:ext cx="9692085" cy="259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200"/>
            </a:pPr>
            <a:r>
              <a:t>La section  concernée par un mur de soutènement en </a:t>
            </a:r>
          </a:p>
          <a:p>
            <a:pPr algn="l">
              <a:defRPr sz="3200"/>
            </a:pPr>
            <a:r>
              <a:t>pierres sèche  fait 390 mètres de longueur pour un </a:t>
            </a:r>
          </a:p>
          <a:p>
            <a:pPr algn="l">
              <a:defRPr sz="3200"/>
            </a:pPr>
            <a:r>
              <a:t>dénivelé total de 11 mètres</a:t>
            </a:r>
          </a:p>
          <a:p>
            <a:pPr algn="l">
              <a:defRPr sz="3200"/>
            </a:pPr>
            <a:r>
              <a:t>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Capture d’écran 2021-10-18 à 15.14.43.png" descr="Capture d’écran 2021-10-18 à 15.14.43.png"/>
          <p:cNvPicPr>
            <a:picLocks noChangeAspect="1"/>
          </p:cNvPicPr>
          <p:nvPr>
            <p:ph type="pic" idx="21"/>
          </p:nvPr>
        </p:nvPicPr>
        <p:blipFill>
          <a:blip r:embed="rId2">
            <a:extLst/>
          </a:blip>
          <a:srcRect l="0" t="0" r="0" b="0"/>
          <a:stretch>
            <a:fillRect/>
          </a:stretch>
        </p:blipFill>
        <p:spPr>
          <a:xfrm>
            <a:off x="2472133" y="1068128"/>
            <a:ext cx="12900575" cy="11579744"/>
          </a:xfrm>
          <a:prstGeom prst="rect">
            <a:avLst/>
          </a:prstGeom>
          <a:effectLst>
            <a:outerShdw sx="100000" sy="100000" kx="0" ky="0" algn="b" rotWithShape="0" blurRad="254000" dist="127000" dir="16200000">
              <a:srgbClr val="000000">
                <a:alpha val="70000"/>
              </a:srgbClr>
            </a:outerShdw>
          </a:effectLst>
        </p:spPr>
      </p:pic>
      <p:pic>
        <p:nvPicPr>
          <p:cNvPr id="168" name="logo.jpg" descr="logo.jpg"/>
          <p:cNvPicPr>
            <a:picLocks noChangeAspect="1"/>
          </p:cNvPicPr>
          <p:nvPr/>
        </p:nvPicPr>
        <p:blipFill>
          <a:blip r:embed="rId3">
            <a:extLst/>
          </a:blip>
          <a:stretch>
            <a:fillRect/>
          </a:stretch>
        </p:blipFill>
        <p:spPr>
          <a:xfrm>
            <a:off x="435915" y="293005"/>
            <a:ext cx="1947478" cy="1947479"/>
          </a:xfrm>
          <a:prstGeom prst="rect">
            <a:avLst/>
          </a:prstGeom>
          <a:ln w="50800">
            <a:solidFill>
              <a:srgbClr val="2F48F3"/>
            </a:solidFill>
            <a:miter lim="400000"/>
          </a:ln>
          <a:effectLst>
            <a:outerShdw sx="100000" sy="100000" kx="0" ky="0" algn="b" rotWithShape="0" blurRad="50800" dist="25400" dir="3600000">
              <a:srgbClr val="000000">
                <a:alpha val="70000"/>
              </a:srgbClr>
            </a:outerShdw>
          </a:effectLst>
        </p:spPr>
      </p:pic>
      <p:sp>
        <p:nvSpPr>
          <p:cNvPr id="169" name="Bulle de texte">
            <a:hlinkClick r:id="rId4" invalidUrl="" action="ppaction://hlinksldjump" tgtFrame="" tooltip="" history="1" highlightClick="0" endSnd="0"/>
          </p:cNvPr>
          <p:cNvSpPr/>
          <p:nvPr/>
        </p:nvSpPr>
        <p:spPr>
          <a:xfrm>
            <a:off x="10758720" y="3072681"/>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70" name="Bulle de texte">
            <a:hlinkClick r:id="rId5" invalidUrl="" action="ppaction://hlinksldjump" tgtFrame="" tooltip="" history="1" highlightClick="0" endSnd="0"/>
          </p:cNvPr>
          <p:cNvSpPr/>
          <p:nvPr/>
        </p:nvSpPr>
        <p:spPr>
          <a:xfrm>
            <a:off x="10635122" y="3575899"/>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71" name="Bulle de texte">
            <a:hlinkClick r:id="rId6" invalidUrl="" action="ppaction://hlinksldjump" tgtFrame="" tooltip="" history="1" highlightClick="0" endSnd="0"/>
          </p:cNvPr>
          <p:cNvSpPr/>
          <p:nvPr/>
        </p:nvSpPr>
        <p:spPr>
          <a:xfrm>
            <a:off x="10232420" y="4091347"/>
            <a:ext cx="516122"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72" name="Bulle de texte">
            <a:hlinkClick r:id="rId7" invalidUrl="" action="ppaction://hlinksldjump" tgtFrame="" tooltip="" history="1" highlightClick="0" endSnd="0"/>
          </p:cNvPr>
          <p:cNvSpPr/>
          <p:nvPr/>
        </p:nvSpPr>
        <p:spPr>
          <a:xfrm>
            <a:off x="10059254" y="5242440"/>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73" name="Bulle de texte">
            <a:hlinkClick r:id="rId8" invalidUrl="" action="ppaction://hlinksldjump" tgtFrame="" tooltip="" history="1" highlightClick="0" endSnd="0"/>
          </p:cNvPr>
          <p:cNvSpPr/>
          <p:nvPr/>
        </p:nvSpPr>
        <p:spPr>
          <a:xfrm>
            <a:off x="9868433" y="572257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74" name="Bulle de texte">
            <a:hlinkClick r:id="rId9" invalidUrl="" action="ppaction://hlinksldjump" tgtFrame="" tooltip="" history="1" highlightClick="0" endSnd="0"/>
          </p:cNvPr>
          <p:cNvSpPr/>
          <p:nvPr/>
        </p:nvSpPr>
        <p:spPr>
          <a:xfrm>
            <a:off x="9695267" y="6564907"/>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75" name="Bulle de texte">
            <a:hlinkClick r:id="rId10" invalidUrl="" action="ppaction://hlinksldjump" tgtFrame="" tooltip="" history="1" highlightClick="0" endSnd="0"/>
          </p:cNvPr>
          <p:cNvSpPr/>
          <p:nvPr/>
        </p:nvSpPr>
        <p:spPr>
          <a:xfrm>
            <a:off x="9507849" y="705363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76" name="Bulle de texte">
            <a:hlinkClick r:id="rId11" invalidUrl="" action="ppaction://hlinksldjump" tgtFrame="" tooltip="" history="1" highlightClick="0" endSnd="0"/>
          </p:cNvPr>
          <p:cNvSpPr/>
          <p:nvPr/>
        </p:nvSpPr>
        <p:spPr>
          <a:xfrm>
            <a:off x="9507849" y="8010507"/>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77" name="Bulle de texte">
            <a:hlinkClick r:id="rId12" invalidUrl="" action="ppaction://hlinksldjump" tgtFrame="" tooltip="" history="1" highlightClick="0" endSnd="0"/>
          </p:cNvPr>
          <p:cNvSpPr/>
          <p:nvPr/>
        </p:nvSpPr>
        <p:spPr>
          <a:xfrm>
            <a:off x="9369997" y="8967375"/>
            <a:ext cx="516123" cy="507534"/>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78" name="Bulle de texte">
            <a:hlinkClick r:id="rId13" invalidUrl="" action="ppaction://hlinksldjump" tgtFrame="" tooltip="" history="1" highlightClick="0" endSnd="0"/>
          </p:cNvPr>
          <p:cNvSpPr/>
          <p:nvPr/>
        </p:nvSpPr>
        <p:spPr>
          <a:xfrm>
            <a:off x="8843696" y="10330349"/>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79" name="Bulle de texte">
            <a:hlinkClick r:id="rId14" invalidUrl="" action="ppaction://hlinksldjump" tgtFrame="" tooltip="" history="1" highlightClick="0" endSnd="0"/>
          </p:cNvPr>
          <p:cNvSpPr/>
          <p:nvPr/>
        </p:nvSpPr>
        <p:spPr>
          <a:xfrm>
            <a:off x="8352710" y="10810485"/>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80" name="Bulle de texte">
            <a:hlinkClick r:id="rId15" invalidUrl="" action="ppaction://hlinksldjump" tgtFrame="" tooltip="" history="1" highlightClick="0" endSnd="0"/>
          </p:cNvPr>
          <p:cNvSpPr/>
          <p:nvPr/>
        </p:nvSpPr>
        <p:spPr>
          <a:xfrm>
            <a:off x="7279048" y="10637318"/>
            <a:ext cx="516122"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pic>
        <p:nvPicPr>
          <p:cNvPr id="181" name="Cliquez sur : Cliquez sur :" descr="Cliquez sur : Cliquez sur :"/>
          <p:cNvPicPr>
            <a:picLocks noChangeAspect="1"/>
          </p:cNvPicPr>
          <p:nvPr/>
        </p:nvPicPr>
        <p:blipFill>
          <a:blip r:embed="rId16">
            <a:extLst/>
          </a:blip>
          <a:stretch>
            <a:fillRect/>
          </a:stretch>
        </p:blipFill>
        <p:spPr>
          <a:xfrm>
            <a:off x="1136609" y="2648530"/>
            <a:ext cx="3275789" cy="1092202"/>
          </a:xfrm>
          <a:prstGeom prst="rect">
            <a:avLst/>
          </a:prstGeom>
          <a:ln w="12700">
            <a:miter lim="400000"/>
          </a:ln>
          <a:effectLst>
            <a:outerShdw sx="100000" sy="100000" kx="0" ky="0" algn="b" rotWithShape="0" blurRad="50800" dist="25400" dir="5400000">
              <a:srgbClr val="000000">
                <a:alpha val="25000"/>
              </a:srgbClr>
            </a:outerShdw>
          </a:effectLst>
        </p:spPr>
      </p:pic>
      <p:pic>
        <p:nvPicPr>
          <p:cNvPr id="182" name="Rectangle Rectangle" descr="Rectangle Rectangle"/>
          <p:cNvPicPr>
            <a:picLocks noChangeAspect="1"/>
          </p:cNvPicPr>
          <p:nvPr/>
        </p:nvPicPr>
        <p:blipFill>
          <a:blip r:embed="rId17">
            <a:extLst/>
          </a:blip>
          <a:stretch>
            <a:fillRect/>
          </a:stretch>
        </p:blipFill>
        <p:spPr>
          <a:xfrm>
            <a:off x="4578387" y="2668155"/>
            <a:ext cx="1181017" cy="1052952"/>
          </a:xfrm>
          <a:prstGeom prst="rect">
            <a:avLst/>
          </a:prstGeom>
          <a:ln w="12700">
            <a:miter lim="400000"/>
          </a:ln>
          <a:effectLst>
            <a:outerShdw sx="100000" sy="100000" kx="0" ky="0" algn="b" rotWithShape="0" blurRad="50800" dist="25400" dir="5400000">
              <a:srgbClr val="000000">
                <a:alpha val="25000"/>
              </a:srgbClr>
            </a:outerShdw>
          </a:effectLst>
        </p:spPr>
      </p:pic>
      <p:sp>
        <p:nvSpPr>
          <p:cNvPr id="183" name="Bulle de texte"/>
          <p:cNvSpPr/>
          <p:nvPr/>
        </p:nvSpPr>
        <p:spPr>
          <a:xfrm>
            <a:off x="4910926" y="2901538"/>
            <a:ext cx="516123" cy="507533"/>
          </a:xfrm>
          <a:prstGeom prst="wedgeEllipseCallout">
            <a:avLst>
              <a:gd name="adj1" fmla="val -49045"/>
              <a:gd name="adj2" fmla="val 65531"/>
            </a:avLst>
          </a:prstGeom>
          <a:solidFill>
            <a:srgbClr val="CE001F"/>
          </a:solidFill>
          <a:ln w="12700">
            <a:miter lim="400000"/>
          </a:ln>
        </p:spPr>
        <p:txBody>
          <a:bodyPr lIns="50800" tIns="50800" rIns="50800" bIns="50800" anchor="ctr"/>
          <a:lstStyle/>
          <a:p>
            <a:pPr>
              <a:defRPr sz="4200">
                <a:solidFill>
                  <a:srgbClr val="FFFFFF"/>
                </a:solidFill>
                <a:effectLst>
                  <a:outerShdw sx="100000" sy="100000" kx="0" ky="0" algn="b" rotWithShape="0" blurRad="76200" dist="12700" dir="5400000">
                    <a:srgbClr val="000000">
                      <a:alpha val="50000"/>
                    </a:srgbClr>
                  </a:outerShdw>
                </a:effectLst>
              </a:defRPr>
            </a:pPr>
          </a:p>
        </p:txBody>
      </p:sp>
      <p:sp>
        <p:nvSpPr>
          <p:cNvPr id="184" name="Rectangle"/>
          <p:cNvSpPr/>
          <p:nvPr/>
        </p:nvSpPr>
        <p:spPr>
          <a:xfrm>
            <a:off x="10618176" y="2554760"/>
            <a:ext cx="797027" cy="491544"/>
          </a:xfrm>
          <a:prstGeom prst="rect">
            <a:avLst/>
          </a:prstGeom>
          <a:solidFill>
            <a:srgbClr val="FFFFFF"/>
          </a:solidFill>
          <a:ln w="12700">
            <a:miter lim="400000"/>
          </a:ln>
        </p:spPr>
        <p:txBody>
          <a:bodyPr lIns="50800" tIns="50800" rIns="50800" bIns="50800" anchor="ctr"/>
          <a:lstStyle/>
          <a:p>
            <a:pPr>
              <a:defRPr sz="4200"/>
            </a:pPr>
          </a:p>
        </p:txBody>
      </p:sp>
      <p:grpSp>
        <p:nvGrpSpPr>
          <p:cNvPr id="187" name="Retour">
            <a:hlinkClick r:id="rId18" invalidUrl="" action="ppaction://hlinksldjump" tgtFrame="" tooltip="" history="1" highlightClick="0" endSnd="0"/>
          </p:cNvPr>
          <p:cNvGrpSpPr/>
          <p:nvPr/>
        </p:nvGrpSpPr>
        <p:grpSpPr>
          <a:xfrm>
            <a:off x="2864272" y="108799"/>
            <a:ext cx="2093407" cy="1244602"/>
            <a:chOff x="0" y="0"/>
            <a:chExt cx="2093405" cy="1244600"/>
          </a:xfrm>
        </p:grpSpPr>
        <p:sp>
          <p:nvSpPr>
            <p:cNvPr id="185" name="Retour"/>
            <p:cNvSpPr txBox="1"/>
            <p:nvPr/>
          </p:nvSpPr>
          <p:spPr>
            <a:xfrm>
              <a:off x="381028" y="266700"/>
              <a:ext cx="1331350"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100"/>
              </a:lvl1pPr>
            </a:lstStyle>
            <a:p>
              <a:pPr/>
              <a:r>
                <a:t>Retour</a:t>
              </a:r>
            </a:p>
          </p:txBody>
        </p:sp>
        <p:pic>
          <p:nvPicPr>
            <p:cNvPr id="186" name="Retour Retour" descr="Retour Retour"/>
            <p:cNvPicPr>
              <a:picLocks noChangeAspect="1"/>
            </p:cNvPicPr>
            <p:nvPr/>
          </p:nvPicPr>
          <p:blipFill>
            <a:blip r:embed="rId19">
              <a:extLst/>
            </a:blip>
            <a:stretch>
              <a:fillRect/>
            </a:stretch>
          </p:blipFill>
          <p:spPr>
            <a:xfrm>
              <a:off x="0" y="0"/>
              <a:ext cx="2093406" cy="1244601"/>
            </a:xfrm>
            <a:prstGeom prst="rect">
              <a:avLst/>
            </a:prstGeom>
            <a:ln w="12700" cap="flat">
              <a:noFill/>
              <a:miter lim="400000"/>
            </a:ln>
            <a:effectLst/>
          </p:spPr>
        </p:pic>
      </p:grpSp>
      <p:grpSp>
        <p:nvGrpSpPr>
          <p:cNvPr id="190" name="Suite">
            <a:hlinkClick r:id="rId20" invalidUrl="" action="ppaction://hlinksldjump" tgtFrame="" tooltip="" history="1" highlightClick="0" endSnd="0"/>
          </p:cNvPr>
          <p:cNvGrpSpPr/>
          <p:nvPr/>
        </p:nvGrpSpPr>
        <p:grpSpPr>
          <a:xfrm>
            <a:off x="22016231" y="64350"/>
            <a:ext cx="1998280" cy="1333501"/>
            <a:chOff x="0" y="0"/>
            <a:chExt cx="1998278" cy="1333500"/>
          </a:xfrm>
        </p:grpSpPr>
        <p:sp>
          <p:nvSpPr>
            <p:cNvPr id="188" name="Suite"/>
            <p:cNvSpPr txBox="1"/>
            <p:nvPr/>
          </p:nvSpPr>
          <p:spPr>
            <a:xfrm>
              <a:off x="63500" y="127000"/>
              <a:ext cx="1871280" cy="107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Suite</a:t>
              </a:r>
            </a:p>
          </p:txBody>
        </p:sp>
        <p:pic>
          <p:nvPicPr>
            <p:cNvPr id="189" name="Suite Suite" descr="Suite Suite"/>
            <p:cNvPicPr>
              <a:picLocks noChangeAspect="1"/>
            </p:cNvPicPr>
            <p:nvPr/>
          </p:nvPicPr>
          <p:blipFill>
            <a:blip r:embed="rId21">
              <a:extLst/>
            </a:blip>
            <a:stretch>
              <a:fillRect/>
            </a:stretch>
          </p:blipFill>
          <p:spPr>
            <a:xfrm>
              <a:off x="0" y="0"/>
              <a:ext cx="1998280" cy="1333501"/>
            </a:xfrm>
            <a:prstGeom prst="rect">
              <a:avLst/>
            </a:prstGeom>
            <a:ln w="12700" cap="flat">
              <a:noFill/>
              <a:miter lim="400000"/>
            </a:ln>
            <a:effectLst/>
          </p:spPr>
        </p:pic>
      </p:grpSp>
      <p:sp>
        <p:nvSpPr>
          <p:cNvPr id="191" name="Uniquement quatre parcelles sont concernées par ce projet : 432,437,436,435."/>
          <p:cNvSpPr txBox="1"/>
          <p:nvPr/>
        </p:nvSpPr>
        <p:spPr>
          <a:xfrm>
            <a:off x="-863123" y="12629915"/>
            <a:ext cx="13197969"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vl1pPr>
          </a:lstStyle>
          <a:p>
            <a:pPr/>
            <a:r>
              <a:t>Uniquement quatre parcelles sont concernées par ce projet : 432,437,436,435.</a:t>
            </a:r>
          </a:p>
        </p:txBody>
      </p:sp>
      <p:sp>
        <p:nvSpPr>
          <p:cNvPr id="192" name="Utilisation: soit, appuyez sur la touche espace de votre clavier,…"/>
          <p:cNvSpPr txBox="1"/>
          <p:nvPr/>
        </p:nvSpPr>
        <p:spPr>
          <a:xfrm>
            <a:off x="16553964" y="3717675"/>
            <a:ext cx="5634935" cy="3349626"/>
          </a:xfrm>
          <a:prstGeom prst="rect">
            <a:avLst/>
          </a:prstGeom>
          <a:gradFill>
            <a:gsLst>
              <a:gs pos="0">
                <a:schemeClr val="accent5"/>
              </a:gs>
              <a:gs pos="100000">
                <a:srgbClr val="F29C9B"/>
              </a:gs>
            </a:gsLst>
            <a:lin ang="16200000"/>
          </a:gradFill>
          <a:ln>
            <a:solidFill>
              <a:srgbClr val="941700"/>
            </a:solidFill>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300">
                <a:solidFill>
                  <a:srgbClr val="FFFFFF"/>
                </a:solidFill>
              </a:defRPr>
            </a:pPr>
            <a:r>
              <a:t>Utilisation: soit, appuyez sur la touche espace de votre clavier,</a:t>
            </a:r>
          </a:p>
          <a:p>
            <a:pPr>
              <a:defRPr sz="3300">
                <a:solidFill>
                  <a:srgbClr val="FFFFFF"/>
                </a:solidFill>
              </a:defRPr>
            </a:pPr>
            <a:r>
              <a:t>Soit, cliquez sur l’icône:        de votre choix!</a:t>
            </a:r>
          </a:p>
        </p:txBody>
      </p:sp>
      <p:sp>
        <p:nvSpPr>
          <p:cNvPr id="193" name="Bulle de texte"/>
          <p:cNvSpPr/>
          <p:nvPr/>
        </p:nvSpPr>
        <p:spPr>
          <a:xfrm>
            <a:off x="21660560" y="5722575"/>
            <a:ext cx="516122" cy="507533"/>
          </a:xfrm>
          <a:prstGeom prst="wedgeEllipseCallout">
            <a:avLst>
              <a:gd name="adj1" fmla="val -49045"/>
              <a:gd name="adj2" fmla="val 65531"/>
            </a:avLst>
          </a:prstGeom>
          <a:gradFill>
            <a:gsLst>
              <a:gs pos="0">
                <a:schemeClr val="accent5"/>
              </a:gs>
              <a:gs pos="100000">
                <a:srgbClr val="F29C9B"/>
              </a:gs>
            </a:gsLst>
            <a:lin ang="16200000"/>
          </a:gradFill>
          <a:ln w="50800">
            <a:solidFill>
              <a:srgbClr val="FFFFFF"/>
            </a:solidFill>
          </a:ln>
          <a:effectLst>
            <a:outerShdw sx="100000" sy="100000" kx="0" ky="0" algn="b" rotWithShape="0" blurRad="50800" dist="25400" dir="5400000">
              <a:srgbClr val="000000">
                <a:alpha val="25000"/>
              </a:srgbClr>
            </a:outerShdw>
          </a:effectLst>
        </p:spPr>
        <p:txBody>
          <a:bodyPr lIns="50800" tIns="50800" rIns="50800" bIns="50800" anchor="ctr"/>
          <a:lstStyle/>
          <a:p>
            <a:pPr>
              <a:defRPr>
                <a:solidFill>
                  <a:srgbClr val="24383E"/>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Parchment">
  <a:themeElements>
    <a:clrScheme name="Parchment">
      <a:dk1>
        <a:srgbClr val="3E231A"/>
      </a:dk1>
      <a:lt1>
        <a:srgbClr val="24383E"/>
      </a:lt1>
      <a:dk2>
        <a:srgbClr val="A7A7A7"/>
      </a:dk2>
      <a:lt2>
        <a:srgbClr val="535353"/>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Helvetica"/>
        <a:ea typeface="Helvetica"/>
        <a:cs typeface="Helvetica"/>
      </a:majorFont>
      <a:minorFont>
        <a:latin typeface="Helvetica Neue"/>
        <a:ea typeface="Helvetica Neue"/>
        <a:cs typeface="Helvetica Neue"/>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4383E"/>
        </a:solidFill>
        <a:ln w="25400" cap="flat">
          <a:solidFill>
            <a:schemeClr val="accent1"/>
          </a:solidFill>
          <a:prstDash val="solid"/>
          <a:round/>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rchment">
  <a:themeElements>
    <a:clrScheme name="Parchment">
      <a:dk1>
        <a:srgbClr val="000000"/>
      </a:dk1>
      <a:lt1>
        <a:srgbClr val="FFFFFF"/>
      </a:lt1>
      <a:dk2>
        <a:srgbClr val="A7A7A7"/>
      </a:dk2>
      <a:lt2>
        <a:srgbClr val="535353"/>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Helvetica"/>
        <a:ea typeface="Helvetica"/>
        <a:cs typeface="Helvetica"/>
      </a:majorFont>
      <a:minorFont>
        <a:latin typeface="Helvetica Neue"/>
        <a:ea typeface="Helvetica Neue"/>
        <a:cs typeface="Helvetica Neue"/>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4383E"/>
        </a:solidFill>
        <a:ln w="25400" cap="flat">
          <a:solidFill>
            <a:schemeClr val="accent1"/>
          </a:solidFill>
          <a:prstDash val="solid"/>
          <a:round/>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3E231A"/>
            </a:solidFill>
            <a:effectLst/>
            <a:uFillTx/>
            <a:latin typeface="Papyrus"/>
            <a:ea typeface="Papyrus"/>
            <a:cs typeface="Papyru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