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spTree>
      <p:nvGrpSpPr>
        <p:cNvPr id="1" name=""/>
        <p:cNvGrpSpPr/>
        <p:nvPr/>
      </p:nvGrpSpPr>
      <p:grpSpPr>
        <a:xfrm>
          <a:off x="0" y="0"/>
          <a:ext cx="0" cy="0"/>
          <a:chOff x="0" y="0"/>
          <a:chExt cx="0" cy="0"/>
        </a:xfrm>
      </p:grpSpPr>
      <p:sp>
        <p:nvSpPr>
          <p:cNvPr id="11" name="Texte du titre"/>
          <p:cNvSpPr txBox="1"/>
          <p:nvPr>
            <p:ph type="title"/>
          </p:nvPr>
        </p:nvSpPr>
        <p:spPr>
          <a:xfrm>
            <a:off x="1778000" y="2298700"/>
            <a:ext cx="20828000" cy="4648200"/>
          </a:xfrm>
          <a:prstGeom prst="rect">
            <a:avLst/>
          </a:prstGeom>
        </p:spPr>
        <p:txBody>
          <a:bodyPr anchor="b"/>
          <a:lstStyle/>
          <a:p>
            <a:pPr/>
            <a:r>
              <a:t>Texte du titre</a:t>
            </a:r>
          </a:p>
        </p:txBody>
      </p:sp>
      <p:sp>
        <p:nvSpPr>
          <p:cNvPr id="12" name="Texte niveau 1…"/>
          <p:cNvSpPr txBox="1"/>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3" name="-Gilles Allain"/>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ClrTx/>
              <a:buSzTx/>
              <a:buNone/>
              <a:defRPr i="1" sz="3200"/>
            </a:lvl1pPr>
          </a:lstStyle>
          <a:p>
            <a:pPr/>
            <a:r>
              <a:t>-Gilles Allain</a:t>
            </a:r>
          </a:p>
        </p:txBody>
      </p:sp>
      <p:sp>
        <p:nvSpPr>
          <p:cNvPr id="94" name="« Saisissez une citation ici. »"/>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pPr/>
            <a:r>
              <a:t>« Saisissez une citation ici. » </a:t>
            </a:r>
          </a:p>
        </p:txBody>
      </p:sp>
      <p:sp>
        <p:nvSpPr>
          <p:cNvPr id="9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rivière coulant à travers une forêt tropicale"/>
          <p:cNvSpPr/>
          <p:nvPr>
            <p:ph type="pic" idx="21"/>
          </p:nvPr>
        </p:nvSpPr>
        <p:spPr>
          <a:xfrm>
            <a:off x="0" y="-2290234"/>
            <a:ext cx="24384000" cy="18296468"/>
          </a:xfrm>
          <a:prstGeom prst="rect">
            <a:avLst/>
          </a:prstGeom>
        </p:spPr>
        <p:txBody>
          <a:bodyPr lIns="91439" tIns="45719" rIns="91439" bIns="45719" anchor="t">
            <a:noAutofit/>
          </a:bodyPr>
          <a:lstStyle/>
          <a:p>
            <a:pPr/>
          </a:p>
        </p:txBody>
      </p:sp>
      <p:sp>
        <p:nvSpPr>
          <p:cNvPr id="10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252D31"/>
        </a:solidFill>
      </p:bgPr>
    </p:bg>
    <p:spTree>
      <p:nvGrpSpPr>
        <p:cNvPr id="1" name=""/>
        <p:cNvGrpSpPr/>
        <p:nvPr/>
      </p:nvGrpSpPr>
      <p:grpSpPr>
        <a:xfrm>
          <a:off x="0" y="0"/>
          <a:ext cx="0" cy="0"/>
          <a:chOff x="0" y="0"/>
          <a:chExt cx="0" cy="0"/>
        </a:xfrm>
      </p:grpSpPr>
      <p:sp>
        <p:nvSpPr>
          <p:cNvPr id="117" name="Image"/>
          <p:cNvSpPr/>
          <p:nvPr>
            <p:ph type="pic" idx="21"/>
          </p:nvPr>
        </p:nvSpPr>
        <p:spPr>
          <a:xfrm>
            <a:off x="8162691" y="906385"/>
            <a:ext cx="15700919" cy="11903235"/>
          </a:xfrm>
          <a:prstGeom prst="rect">
            <a:avLst/>
          </a:prstGeom>
        </p:spPr>
        <p:txBody>
          <a:bodyPr lIns="91439" tIns="45719" rIns="91439" bIns="45719" anchor="t">
            <a:noAutofit/>
          </a:bodyPr>
          <a:lstStyle/>
          <a:p>
            <a:pPr/>
          </a:p>
        </p:txBody>
      </p:sp>
      <p:sp>
        <p:nvSpPr>
          <p:cNvPr id="118" name="Texte du titre"/>
          <p:cNvSpPr txBox="1"/>
          <p:nvPr>
            <p:ph type="title"/>
          </p:nvPr>
        </p:nvSpPr>
        <p:spPr>
          <a:xfrm>
            <a:off x="1031488" y="2648260"/>
            <a:ext cx="6776225" cy="2651127"/>
          </a:xfrm>
          <a:prstGeom prst="rect">
            <a:avLst/>
          </a:prstGeom>
        </p:spPr>
        <p:txBody>
          <a:bodyPr lIns="91439" tIns="91439" rIns="91439" bIns="91439"/>
          <a:lstStyle>
            <a:lvl1pPr algn="l" defTabSz="1828800">
              <a:lnSpc>
                <a:spcPct val="90000"/>
              </a:lnSpc>
              <a:defRPr sz="8800">
                <a:latin typeface="Helvetica"/>
                <a:ea typeface="Helvetica"/>
                <a:cs typeface="Helvetica"/>
                <a:sym typeface="Helvetica"/>
              </a:defRPr>
            </a:lvl1pPr>
          </a:lstStyle>
          <a:p>
            <a:pPr/>
            <a:r>
              <a:t>Texte du titre</a:t>
            </a:r>
          </a:p>
        </p:txBody>
      </p:sp>
      <p:sp>
        <p:nvSpPr>
          <p:cNvPr id="119" name="Texte niveau 1…"/>
          <p:cNvSpPr txBox="1"/>
          <p:nvPr>
            <p:ph type="body" sz="quarter" idx="1"/>
          </p:nvPr>
        </p:nvSpPr>
        <p:spPr>
          <a:xfrm>
            <a:off x="1057508" y="5299385"/>
            <a:ext cx="6792950" cy="5718019"/>
          </a:xfrm>
          <a:prstGeom prst="rect">
            <a:avLst/>
          </a:prstGeom>
        </p:spPr>
        <p:txBody>
          <a:bodyPr lIns="91439" tIns="91439" rIns="91439" bIns="91439" anchor="t"/>
          <a:lstStyle>
            <a:lvl1pPr marL="457200" indent="-457200" defTabSz="1828800">
              <a:lnSpc>
                <a:spcPct val="90000"/>
              </a:lnSpc>
              <a:spcBef>
                <a:spcPts val="2000"/>
              </a:spcBef>
              <a:buClrTx/>
              <a:buSzPct val="100000"/>
              <a:buFont typeface="Arial"/>
              <a:defRPr sz="5600">
                <a:latin typeface="Helvetica"/>
                <a:ea typeface="Helvetica"/>
                <a:cs typeface="Helvetica"/>
                <a:sym typeface="Helvetica"/>
              </a:defRPr>
            </a:lvl1pPr>
            <a:lvl2pPr marL="990600" indent="-533400" defTabSz="1828800">
              <a:lnSpc>
                <a:spcPct val="90000"/>
              </a:lnSpc>
              <a:spcBef>
                <a:spcPts val="2000"/>
              </a:spcBef>
              <a:buClrTx/>
              <a:buSzPct val="100000"/>
              <a:buFont typeface="Arial"/>
              <a:defRPr sz="5600">
                <a:latin typeface="Helvetica"/>
                <a:ea typeface="Helvetica"/>
                <a:cs typeface="Helvetica"/>
                <a:sym typeface="Helvetica"/>
              </a:defRPr>
            </a:lvl2pPr>
            <a:lvl3pPr marL="1554480" indent="-640080" defTabSz="1828800">
              <a:lnSpc>
                <a:spcPct val="90000"/>
              </a:lnSpc>
              <a:spcBef>
                <a:spcPts val="2000"/>
              </a:spcBef>
              <a:buClrTx/>
              <a:buSzPct val="100000"/>
              <a:buFont typeface="Arial"/>
              <a:defRPr sz="5600">
                <a:latin typeface="Helvetica"/>
                <a:ea typeface="Helvetica"/>
                <a:cs typeface="Helvetica"/>
                <a:sym typeface="Helvetica"/>
              </a:defRPr>
            </a:lvl3pPr>
            <a:lvl4pPr marL="2082800" indent="-711200" defTabSz="1828800">
              <a:lnSpc>
                <a:spcPct val="90000"/>
              </a:lnSpc>
              <a:spcBef>
                <a:spcPts val="2000"/>
              </a:spcBef>
              <a:buClrTx/>
              <a:buSzPct val="100000"/>
              <a:buFont typeface="Arial"/>
              <a:defRPr sz="5600">
                <a:latin typeface="Helvetica"/>
                <a:ea typeface="Helvetica"/>
                <a:cs typeface="Helvetica"/>
                <a:sym typeface="Helvetica"/>
              </a:defRPr>
            </a:lvl4pPr>
            <a:lvl5pPr marL="2540000" indent="-711200" defTabSz="1828800">
              <a:lnSpc>
                <a:spcPct val="90000"/>
              </a:lnSpc>
              <a:spcBef>
                <a:spcPts val="2000"/>
              </a:spcBef>
              <a:buClrTx/>
              <a:buSzPct val="100000"/>
              <a:buFont typeface="Arial"/>
              <a:defRPr sz="5600">
                <a:latin typeface="Helvetica"/>
                <a:ea typeface="Helvetica"/>
                <a:cs typeface="Helvetica"/>
                <a:sym typeface="Helvetica"/>
              </a:defRPr>
            </a:lvl5pPr>
          </a:lstStyle>
          <a:p>
            <a:pPr/>
            <a:r>
              <a:t>Texte niveau 1</a:t>
            </a:r>
          </a:p>
          <a:p>
            <a:pPr lvl="1"/>
            <a:r>
              <a:t>Texte niveau 2</a:t>
            </a:r>
          </a:p>
          <a:p>
            <a:pPr lvl="2"/>
            <a:r>
              <a:t>Texte niveau 3</a:t>
            </a:r>
          </a:p>
          <a:p>
            <a:pPr lvl="3"/>
            <a:r>
              <a:t>Texte niveau 4</a:t>
            </a:r>
          </a:p>
          <a:p>
            <a:pPr lvl="4"/>
            <a:r>
              <a:t>Texte niveau 5</a:t>
            </a:r>
          </a:p>
        </p:txBody>
      </p:sp>
      <p:sp>
        <p:nvSpPr>
          <p:cNvPr id="120" name="Numéro de diapositive"/>
          <p:cNvSpPr txBox="1"/>
          <p:nvPr>
            <p:ph type="sldNum" sz="quarter" idx="2"/>
          </p:nvPr>
        </p:nvSpPr>
        <p:spPr>
          <a:xfrm>
            <a:off x="22172989" y="12802235"/>
            <a:ext cx="534612" cy="551180"/>
          </a:xfrm>
          <a:prstGeom prst="rect">
            <a:avLst/>
          </a:prstGeom>
        </p:spPr>
        <p:txBody>
          <a:bodyPr lIns="91439" tIns="91439" rIns="91439" bIns="91439" anchor="ctr"/>
          <a:lstStyle>
            <a:lvl1pPr algn="r" defTabSz="1828800">
              <a:defRPr>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252D31"/>
        </a:solidFill>
      </p:bgPr>
    </p:bg>
    <p:spTree>
      <p:nvGrpSpPr>
        <p:cNvPr id="1" name=""/>
        <p:cNvGrpSpPr/>
        <p:nvPr/>
      </p:nvGrpSpPr>
      <p:grpSpPr>
        <a:xfrm>
          <a:off x="0" y="0"/>
          <a:ext cx="0" cy="0"/>
          <a:chOff x="0" y="0"/>
          <a:chExt cx="0" cy="0"/>
        </a:xfrm>
      </p:grpSpPr>
      <p:sp>
        <p:nvSpPr>
          <p:cNvPr id="127" name="Texte du titre"/>
          <p:cNvSpPr txBox="1"/>
          <p:nvPr>
            <p:ph type="title"/>
          </p:nvPr>
        </p:nvSpPr>
        <p:spPr>
          <a:xfrm>
            <a:off x="3048000" y="2244725"/>
            <a:ext cx="18288000" cy="4775201"/>
          </a:xfrm>
          <a:prstGeom prst="rect">
            <a:avLst/>
          </a:prstGeom>
        </p:spPr>
        <p:txBody>
          <a:bodyPr lIns="91439" tIns="91439" rIns="91439" bIns="91439" anchor="b"/>
          <a:lstStyle>
            <a:lvl1pPr defTabSz="1828800">
              <a:lnSpc>
                <a:spcPct val="90000"/>
              </a:lnSpc>
              <a:defRPr sz="12000">
                <a:latin typeface="Helvetica"/>
                <a:ea typeface="Helvetica"/>
                <a:cs typeface="Helvetica"/>
                <a:sym typeface="Helvetica"/>
              </a:defRPr>
            </a:lvl1pPr>
          </a:lstStyle>
          <a:p>
            <a:pPr/>
            <a:r>
              <a:t>Texte du titre</a:t>
            </a:r>
          </a:p>
        </p:txBody>
      </p:sp>
      <p:sp>
        <p:nvSpPr>
          <p:cNvPr id="128" name="Texte niveau 1…"/>
          <p:cNvSpPr txBox="1"/>
          <p:nvPr>
            <p:ph type="body" sz="quarter" idx="1"/>
          </p:nvPr>
        </p:nvSpPr>
        <p:spPr>
          <a:xfrm>
            <a:off x="3048000" y="7204075"/>
            <a:ext cx="18288000" cy="3311525"/>
          </a:xfrm>
          <a:prstGeom prst="rect">
            <a:avLst/>
          </a:prstGeom>
        </p:spPr>
        <p:txBody>
          <a:bodyPr lIns="91439" tIns="91439" rIns="91439" bIns="91439" anchor="t"/>
          <a:lstStyle>
            <a:lvl1pPr marL="0" indent="0" algn="ctr" defTabSz="1828800">
              <a:lnSpc>
                <a:spcPct val="90000"/>
              </a:lnSpc>
              <a:spcBef>
                <a:spcPts val="2000"/>
              </a:spcBef>
              <a:buClrTx/>
              <a:buSzTx/>
              <a:buNone/>
              <a:defRPr>
                <a:latin typeface="Helvetica"/>
                <a:ea typeface="Helvetica"/>
                <a:cs typeface="Helvetica"/>
                <a:sym typeface="Helvetica"/>
              </a:defRPr>
            </a:lvl1pPr>
            <a:lvl2pPr marL="0" indent="457200" algn="ctr" defTabSz="1828800">
              <a:lnSpc>
                <a:spcPct val="90000"/>
              </a:lnSpc>
              <a:spcBef>
                <a:spcPts val="2000"/>
              </a:spcBef>
              <a:buClrTx/>
              <a:buSzTx/>
              <a:buNone/>
              <a:defRPr>
                <a:latin typeface="Helvetica"/>
                <a:ea typeface="Helvetica"/>
                <a:cs typeface="Helvetica"/>
                <a:sym typeface="Helvetica"/>
              </a:defRPr>
            </a:lvl2pPr>
            <a:lvl3pPr marL="0" indent="914400" algn="ctr" defTabSz="1828800">
              <a:lnSpc>
                <a:spcPct val="90000"/>
              </a:lnSpc>
              <a:spcBef>
                <a:spcPts val="2000"/>
              </a:spcBef>
              <a:buClrTx/>
              <a:buSzTx/>
              <a:buNone/>
              <a:defRPr>
                <a:latin typeface="Helvetica"/>
                <a:ea typeface="Helvetica"/>
                <a:cs typeface="Helvetica"/>
                <a:sym typeface="Helvetica"/>
              </a:defRPr>
            </a:lvl3pPr>
            <a:lvl4pPr marL="0" indent="1371600" algn="ctr" defTabSz="1828800">
              <a:lnSpc>
                <a:spcPct val="90000"/>
              </a:lnSpc>
              <a:spcBef>
                <a:spcPts val="2000"/>
              </a:spcBef>
              <a:buClrTx/>
              <a:buSzTx/>
              <a:buNone/>
              <a:defRPr>
                <a:latin typeface="Helvetica"/>
                <a:ea typeface="Helvetica"/>
                <a:cs typeface="Helvetica"/>
                <a:sym typeface="Helvetica"/>
              </a:defRPr>
            </a:lvl4pPr>
            <a:lvl5pPr marL="0" indent="1828800" algn="ctr" defTabSz="1828800">
              <a:lnSpc>
                <a:spcPct val="90000"/>
              </a:lnSpc>
              <a:spcBef>
                <a:spcPts val="2000"/>
              </a:spcBef>
              <a:buClrTx/>
              <a:buSzTx/>
              <a:buNone/>
              <a:defRPr>
                <a:latin typeface="Helvetica"/>
                <a:ea typeface="Helvetica"/>
                <a:cs typeface="Helvetica"/>
                <a:sym typeface="Helvetica"/>
              </a:defRPr>
            </a:lvl5pPr>
          </a:lstStyle>
          <a:p>
            <a:pPr/>
            <a:r>
              <a:t>Texte niveau 1</a:t>
            </a:r>
          </a:p>
          <a:p>
            <a:pPr lvl="1"/>
            <a:r>
              <a:t>Texte niveau 2</a:t>
            </a:r>
          </a:p>
          <a:p>
            <a:pPr lvl="2"/>
            <a:r>
              <a:t>Texte niveau 3</a:t>
            </a:r>
          </a:p>
          <a:p>
            <a:pPr lvl="3"/>
            <a:r>
              <a:t>Texte niveau 4</a:t>
            </a:r>
          </a:p>
          <a:p>
            <a:pPr lvl="4"/>
            <a:r>
              <a:t>Texte niveau 5</a:t>
            </a:r>
          </a:p>
        </p:txBody>
      </p:sp>
      <p:sp>
        <p:nvSpPr>
          <p:cNvPr id="129" name="Numéro de diapositive"/>
          <p:cNvSpPr txBox="1"/>
          <p:nvPr>
            <p:ph type="sldNum" sz="quarter" idx="2"/>
          </p:nvPr>
        </p:nvSpPr>
        <p:spPr>
          <a:xfrm>
            <a:off x="22172989" y="12802235"/>
            <a:ext cx="534612" cy="551180"/>
          </a:xfrm>
          <a:prstGeom prst="rect">
            <a:avLst/>
          </a:prstGeom>
        </p:spPr>
        <p:txBody>
          <a:bodyPr lIns="91439" tIns="91439" rIns="91439" bIns="91439" anchor="ctr"/>
          <a:lstStyle>
            <a:lvl1pPr algn="r" defTabSz="1828800">
              <a:defRPr>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252D31"/>
        </a:solidFill>
      </p:bgPr>
    </p:bg>
    <p:spTree>
      <p:nvGrpSpPr>
        <p:cNvPr id="1" name=""/>
        <p:cNvGrpSpPr/>
        <p:nvPr/>
      </p:nvGrpSpPr>
      <p:grpSpPr>
        <a:xfrm>
          <a:off x="0" y="0"/>
          <a:ext cx="0" cy="0"/>
          <a:chOff x="0" y="0"/>
          <a:chExt cx="0" cy="0"/>
        </a:xfrm>
      </p:grpSpPr>
      <p:sp>
        <p:nvSpPr>
          <p:cNvPr id="136" name="Carré"/>
          <p:cNvSpPr/>
          <p:nvPr/>
        </p:nvSpPr>
        <p:spPr>
          <a:xfrm>
            <a:off x="1676400" y="1064417"/>
            <a:ext cx="1816526" cy="181652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137" name="Texte du titre"/>
          <p:cNvSpPr txBox="1"/>
          <p:nvPr>
            <p:ph type="title"/>
          </p:nvPr>
        </p:nvSpPr>
        <p:spPr>
          <a:xfrm>
            <a:off x="1676400" y="730250"/>
            <a:ext cx="8292790" cy="2651126"/>
          </a:xfrm>
          <a:prstGeom prst="rect">
            <a:avLst/>
          </a:prstGeom>
        </p:spPr>
        <p:txBody>
          <a:bodyPr lIns="91439" tIns="91439" rIns="91439" bIns="91439"/>
          <a:lstStyle>
            <a:lvl1pPr algn="l" defTabSz="1828800">
              <a:lnSpc>
                <a:spcPts val="8000"/>
              </a:lnSpc>
              <a:defRPr sz="8000">
                <a:latin typeface="Helvetica"/>
                <a:ea typeface="Helvetica"/>
                <a:cs typeface="Helvetica"/>
                <a:sym typeface="Helvetica"/>
              </a:defRPr>
            </a:lvl1pPr>
          </a:lstStyle>
          <a:p>
            <a:pPr/>
            <a:r>
              <a:t>Texte du titre</a:t>
            </a:r>
          </a:p>
        </p:txBody>
      </p:sp>
      <p:sp>
        <p:nvSpPr>
          <p:cNvPr id="138" name="Numéro de diapositive"/>
          <p:cNvSpPr txBox="1"/>
          <p:nvPr>
            <p:ph type="sldNum" sz="quarter" idx="2"/>
          </p:nvPr>
        </p:nvSpPr>
        <p:spPr>
          <a:xfrm>
            <a:off x="22172989" y="12802235"/>
            <a:ext cx="534612" cy="551180"/>
          </a:xfrm>
          <a:prstGeom prst="rect">
            <a:avLst/>
          </a:prstGeom>
        </p:spPr>
        <p:txBody>
          <a:bodyPr lIns="91439" tIns="91439" rIns="91439" bIns="91439" anchor="ctr"/>
          <a:lstStyle>
            <a:lvl1pPr algn="r" defTabSz="1828800">
              <a:defRPr>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Title and Content">
    <p:bg>
      <p:bgPr>
        <a:solidFill>
          <a:srgbClr val="252D31"/>
        </a:solidFill>
      </p:bgPr>
    </p:bg>
    <p:spTree>
      <p:nvGrpSpPr>
        <p:cNvPr id="1" name=""/>
        <p:cNvGrpSpPr/>
        <p:nvPr/>
      </p:nvGrpSpPr>
      <p:grpSpPr>
        <a:xfrm>
          <a:off x="0" y="0"/>
          <a:ext cx="0" cy="0"/>
          <a:chOff x="0" y="0"/>
          <a:chExt cx="0" cy="0"/>
        </a:xfrm>
      </p:grpSpPr>
      <p:sp>
        <p:nvSpPr>
          <p:cNvPr id="145" name="Numéro de diapositive"/>
          <p:cNvSpPr txBox="1"/>
          <p:nvPr>
            <p:ph type="sldNum" sz="quarter" idx="2"/>
          </p:nvPr>
        </p:nvSpPr>
        <p:spPr>
          <a:xfrm>
            <a:off x="22172989" y="12802235"/>
            <a:ext cx="534612" cy="551180"/>
          </a:xfrm>
          <a:prstGeom prst="rect">
            <a:avLst/>
          </a:prstGeom>
        </p:spPr>
        <p:txBody>
          <a:bodyPr lIns="91439" tIns="91439" rIns="91439" bIns="91439" anchor="ctr"/>
          <a:lstStyle>
            <a:lvl1pPr algn="r" defTabSz="1828800">
              <a:defRPr>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Title and Content">
    <p:bg>
      <p:bgPr>
        <a:solidFill>
          <a:srgbClr val="252D31"/>
        </a:solidFill>
      </p:bgPr>
    </p:bg>
    <p:spTree>
      <p:nvGrpSpPr>
        <p:cNvPr id="1" name=""/>
        <p:cNvGrpSpPr/>
        <p:nvPr/>
      </p:nvGrpSpPr>
      <p:grpSpPr>
        <a:xfrm>
          <a:off x="0" y="0"/>
          <a:ext cx="0" cy="0"/>
          <a:chOff x="0" y="0"/>
          <a:chExt cx="0" cy="0"/>
        </a:xfrm>
      </p:grpSpPr>
      <p:sp>
        <p:nvSpPr>
          <p:cNvPr id="152" name="Carré"/>
          <p:cNvSpPr/>
          <p:nvPr/>
        </p:nvSpPr>
        <p:spPr>
          <a:xfrm>
            <a:off x="1676400" y="1064417"/>
            <a:ext cx="1816526" cy="181652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153" name="Image"/>
          <p:cNvSpPr/>
          <p:nvPr>
            <p:ph type="pic" sz="quarter" idx="21"/>
          </p:nvPr>
        </p:nvSpPr>
        <p:spPr>
          <a:xfrm>
            <a:off x="1993900" y="3980793"/>
            <a:ext cx="6400800" cy="4572001"/>
          </a:xfrm>
          <a:prstGeom prst="rect">
            <a:avLst/>
          </a:prstGeom>
        </p:spPr>
        <p:txBody>
          <a:bodyPr lIns="91439" tIns="45719" rIns="91439" bIns="45719" anchor="t">
            <a:noAutofit/>
          </a:bodyPr>
          <a:lstStyle/>
          <a:p>
            <a:pPr/>
          </a:p>
        </p:txBody>
      </p:sp>
      <p:sp>
        <p:nvSpPr>
          <p:cNvPr id="154" name="Image"/>
          <p:cNvSpPr/>
          <p:nvPr>
            <p:ph type="pic" sz="quarter" idx="22"/>
          </p:nvPr>
        </p:nvSpPr>
        <p:spPr>
          <a:xfrm>
            <a:off x="8991600" y="3980793"/>
            <a:ext cx="6400800" cy="4572001"/>
          </a:xfrm>
          <a:prstGeom prst="rect">
            <a:avLst/>
          </a:prstGeom>
        </p:spPr>
        <p:txBody>
          <a:bodyPr lIns="91439" tIns="45719" rIns="91439" bIns="45719" anchor="t">
            <a:noAutofit/>
          </a:bodyPr>
          <a:lstStyle/>
          <a:p>
            <a:pPr/>
          </a:p>
        </p:txBody>
      </p:sp>
      <p:sp>
        <p:nvSpPr>
          <p:cNvPr id="155" name="Image"/>
          <p:cNvSpPr/>
          <p:nvPr>
            <p:ph type="pic" sz="quarter" idx="23"/>
          </p:nvPr>
        </p:nvSpPr>
        <p:spPr>
          <a:xfrm>
            <a:off x="15988498" y="3980793"/>
            <a:ext cx="6400801" cy="4572001"/>
          </a:xfrm>
          <a:prstGeom prst="rect">
            <a:avLst/>
          </a:prstGeom>
        </p:spPr>
        <p:txBody>
          <a:bodyPr lIns="91439" tIns="45719" rIns="91439" bIns="45719" anchor="t">
            <a:noAutofit/>
          </a:bodyPr>
          <a:lstStyle/>
          <a:p>
            <a:pPr/>
          </a:p>
        </p:txBody>
      </p:sp>
      <p:sp>
        <p:nvSpPr>
          <p:cNvPr id="156" name="Texte du titre"/>
          <p:cNvSpPr txBox="1"/>
          <p:nvPr>
            <p:ph type="title"/>
          </p:nvPr>
        </p:nvSpPr>
        <p:spPr>
          <a:xfrm>
            <a:off x="1676400" y="730250"/>
            <a:ext cx="8292790" cy="2651126"/>
          </a:xfrm>
          <a:prstGeom prst="rect">
            <a:avLst/>
          </a:prstGeom>
        </p:spPr>
        <p:txBody>
          <a:bodyPr lIns="91439" tIns="91439" rIns="91439" bIns="91439"/>
          <a:lstStyle>
            <a:lvl1pPr algn="l" defTabSz="1828800">
              <a:lnSpc>
                <a:spcPts val="8000"/>
              </a:lnSpc>
              <a:defRPr sz="8000">
                <a:latin typeface="Helvetica"/>
                <a:ea typeface="Helvetica"/>
                <a:cs typeface="Helvetica"/>
                <a:sym typeface="Helvetica"/>
              </a:defRPr>
            </a:lvl1pPr>
          </a:lstStyle>
          <a:p>
            <a:pPr/>
            <a:r>
              <a:t>Texte du titre</a:t>
            </a:r>
          </a:p>
        </p:txBody>
      </p:sp>
      <p:sp>
        <p:nvSpPr>
          <p:cNvPr id="157" name="Numéro de diapositive"/>
          <p:cNvSpPr txBox="1"/>
          <p:nvPr>
            <p:ph type="sldNum" sz="quarter" idx="2"/>
          </p:nvPr>
        </p:nvSpPr>
        <p:spPr>
          <a:xfrm>
            <a:off x="22172989" y="12802235"/>
            <a:ext cx="534612" cy="551180"/>
          </a:xfrm>
          <a:prstGeom prst="rect">
            <a:avLst/>
          </a:prstGeom>
        </p:spPr>
        <p:txBody>
          <a:bodyPr lIns="91439" tIns="91439" rIns="91439" bIns="91439" anchor="ctr"/>
          <a:lstStyle>
            <a:lvl1pPr algn="r" defTabSz="1828800">
              <a:defRPr>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Rivière coulant à travers une forêt tropicale"/>
          <p:cNvSpPr/>
          <p:nvPr>
            <p:ph type="pic" idx="21"/>
          </p:nvPr>
        </p:nvSpPr>
        <p:spPr>
          <a:xfrm>
            <a:off x="3125968" y="-1762099"/>
            <a:ext cx="18135601" cy="13607998"/>
          </a:xfrm>
          <a:prstGeom prst="rect">
            <a:avLst/>
          </a:prstGeom>
        </p:spPr>
        <p:txBody>
          <a:bodyPr lIns="91439" tIns="45719" rIns="91439" bIns="45719" anchor="t">
            <a:noAutofit/>
          </a:bodyPr>
          <a:lstStyle/>
          <a:p>
            <a:pPr/>
          </a:p>
        </p:txBody>
      </p:sp>
      <p:sp>
        <p:nvSpPr>
          <p:cNvPr id="21" name="Texte du titre"/>
          <p:cNvSpPr txBox="1"/>
          <p:nvPr>
            <p:ph type="title"/>
          </p:nvPr>
        </p:nvSpPr>
        <p:spPr>
          <a:xfrm>
            <a:off x="635000" y="9512300"/>
            <a:ext cx="23114000" cy="2006600"/>
          </a:xfrm>
          <a:prstGeom prst="rect">
            <a:avLst/>
          </a:prstGeom>
        </p:spPr>
        <p:txBody>
          <a:bodyPr/>
          <a:lstStyle/>
          <a:p>
            <a:pPr/>
            <a:r>
              <a:t>Texte du titre</a:t>
            </a:r>
          </a:p>
        </p:txBody>
      </p:sp>
      <p:sp>
        <p:nvSpPr>
          <p:cNvPr id="22" name="Texte niveau 1…"/>
          <p:cNvSpPr txBox="1"/>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0" name="Texte du titre"/>
          <p:cNvSpPr txBox="1"/>
          <p:nvPr>
            <p:ph type="title"/>
          </p:nvPr>
        </p:nvSpPr>
        <p:spPr>
          <a:xfrm>
            <a:off x="1778000" y="4533900"/>
            <a:ext cx="20828000" cy="4648200"/>
          </a:xfrm>
          <a:prstGeom prst="rect">
            <a:avLst/>
          </a:prstGeom>
        </p:spPr>
        <p:txBody>
          <a:bodyPr/>
          <a:lstStyle/>
          <a:p>
            <a:pPr/>
            <a:r>
              <a:t>Texte du titre</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8" name="Gros plan sur une fleur orange entourée de grosses feuilles tropicales"/>
          <p:cNvSpPr/>
          <p:nvPr>
            <p:ph type="pic" idx="21"/>
          </p:nvPr>
        </p:nvSpPr>
        <p:spPr>
          <a:xfrm>
            <a:off x="5803900" y="952500"/>
            <a:ext cx="17236029" cy="11468100"/>
          </a:xfrm>
          <a:prstGeom prst="rect">
            <a:avLst/>
          </a:prstGeom>
        </p:spPr>
        <p:txBody>
          <a:bodyPr lIns="91439" tIns="45719" rIns="91439" bIns="45719" anchor="t">
            <a:noAutofit/>
          </a:bodyPr>
          <a:lstStyle/>
          <a:p>
            <a:pPr/>
          </a:p>
        </p:txBody>
      </p:sp>
      <p:sp>
        <p:nvSpPr>
          <p:cNvPr id="39" name="Texte du titre"/>
          <p:cNvSpPr txBox="1"/>
          <p:nvPr>
            <p:ph type="title"/>
          </p:nvPr>
        </p:nvSpPr>
        <p:spPr>
          <a:xfrm>
            <a:off x="1651000" y="952500"/>
            <a:ext cx="10223500" cy="5549900"/>
          </a:xfrm>
          <a:prstGeom prst="rect">
            <a:avLst/>
          </a:prstGeom>
        </p:spPr>
        <p:txBody>
          <a:bodyPr anchor="b"/>
          <a:lstStyle>
            <a:lvl1pPr>
              <a:defRPr sz="8400"/>
            </a:lvl1pPr>
          </a:lstStyle>
          <a:p>
            <a:pPr/>
            <a:r>
              <a:t>Texte du titre</a:t>
            </a:r>
          </a:p>
        </p:txBody>
      </p:sp>
      <p:sp>
        <p:nvSpPr>
          <p:cNvPr id="40" name="Texte niveau 1…"/>
          <p:cNvSpPr txBox="1"/>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8" name="Texte du titre"/>
          <p:cNvSpPr txBox="1"/>
          <p:nvPr>
            <p:ph type="title"/>
          </p:nvPr>
        </p:nvSpPr>
        <p:spPr>
          <a:prstGeom prst="rect">
            <a:avLst/>
          </a:prstGeom>
        </p:spPr>
        <p:txBody>
          <a:bodyPr/>
          <a:lstStyle/>
          <a:p>
            <a:pPr/>
            <a:r>
              <a:t>Texte du titre</a:t>
            </a:r>
          </a:p>
        </p:txBody>
      </p:sp>
      <p:sp>
        <p:nvSpPr>
          <p:cNvPr id="4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6" name="Texte du titre"/>
          <p:cNvSpPr txBox="1"/>
          <p:nvPr>
            <p:ph type="title"/>
          </p:nvPr>
        </p:nvSpPr>
        <p:spPr>
          <a:prstGeom prst="rect">
            <a:avLst/>
          </a:prstGeom>
        </p:spPr>
        <p:txBody>
          <a:bodyPr/>
          <a:lstStyle/>
          <a:p>
            <a:pPr/>
            <a:r>
              <a:t>Texte du titre</a:t>
            </a:r>
          </a:p>
        </p:txBody>
      </p:sp>
      <p:sp>
        <p:nvSpPr>
          <p:cNvPr id="57" name="Texte niveau 1…"/>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5" name="Gros plan sur une rainette aux yeux rouges perchée sur une feuille"/>
          <p:cNvSpPr/>
          <p:nvPr>
            <p:ph type="pic" sz="half" idx="21"/>
          </p:nvPr>
        </p:nvSpPr>
        <p:spPr>
          <a:xfrm>
            <a:off x="8750300" y="3149600"/>
            <a:ext cx="13944600" cy="9296400"/>
          </a:xfrm>
          <a:prstGeom prst="rect">
            <a:avLst/>
          </a:prstGeom>
        </p:spPr>
        <p:txBody>
          <a:bodyPr lIns="91439" tIns="45719" rIns="91439" bIns="45719" anchor="t">
            <a:noAutofit/>
          </a:bodyPr>
          <a:lstStyle/>
          <a:p>
            <a:pPr/>
          </a:p>
        </p:txBody>
      </p:sp>
      <p:sp>
        <p:nvSpPr>
          <p:cNvPr id="66" name="Texte du titre"/>
          <p:cNvSpPr txBox="1"/>
          <p:nvPr>
            <p:ph type="title"/>
          </p:nvPr>
        </p:nvSpPr>
        <p:spPr>
          <a:prstGeom prst="rect">
            <a:avLst/>
          </a:prstGeom>
        </p:spPr>
        <p:txBody>
          <a:bodyPr/>
          <a:lstStyle/>
          <a:p>
            <a:pPr/>
            <a:r>
              <a:t>Texte du titre</a:t>
            </a:r>
          </a:p>
        </p:txBody>
      </p:sp>
      <p:sp>
        <p:nvSpPr>
          <p:cNvPr id="67" name="Texte niveau 1…"/>
          <p:cNvSpPr txBox="1"/>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5" name="Texte niveau 1…"/>
          <p:cNvSpPr txBox="1"/>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3" name="Gros plan sur une fleur orange entourée de grosses feuilles tropicales"/>
          <p:cNvSpPr/>
          <p:nvPr>
            <p:ph type="pic" sz="quarter" idx="21"/>
          </p:nvPr>
        </p:nvSpPr>
        <p:spPr>
          <a:xfrm>
            <a:off x="15292127" y="6870700"/>
            <a:ext cx="8341246" cy="5549900"/>
          </a:xfrm>
          <a:prstGeom prst="rect">
            <a:avLst/>
          </a:prstGeom>
        </p:spPr>
        <p:txBody>
          <a:bodyPr lIns="91439" tIns="45719" rIns="91439" bIns="45719" anchor="t">
            <a:noAutofit/>
          </a:bodyPr>
          <a:lstStyle/>
          <a:p>
            <a:pPr/>
          </a:p>
        </p:txBody>
      </p:sp>
      <p:sp>
        <p:nvSpPr>
          <p:cNvPr id="84" name="Gros plan sur une rainette aux yeux rouges perchée sur une feuille"/>
          <p:cNvSpPr/>
          <p:nvPr>
            <p:ph type="pic" sz="quarter" idx="22"/>
          </p:nvPr>
        </p:nvSpPr>
        <p:spPr>
          <a:xfrm>
            <a:off x="14859000" y="952500"/>
            <a:ext cx="8324850" cy="5549900"/>
          </a:xfrm>
          <a:prstGeom prst="rect">
            <a:avLst/>
          </a:prstGeom>
        </p:spPr>
        <p:txBody>
          <a:bodyPr lIns="91439" tIns="45719" rIns="91439" bIns="45719" anchor="t">
            <a:noAutofit/>
          </a:bodyPr>
          <a:lstStyle/>
          <a:p>
            <a:pPr/>
          </a:p>
        </p:txBody>
      </p:sp>
      <p:sp>
        <p:nvSpPr>
          <p:cNvPr id="85" name="Rivière coulant à travers une forêt tropicale"/>
          <p:cNvSpPr/>
          <p:nvPr>
            <p:ph type="pic" idx="23"/>
          </p:nvPr>
        </p:nvSpPr>
        <p:spPr>
          <a:xfrm>
            <a:off x="651237" y="952500"/>
            <a:ext cx="15283726" cy="11468100"/>
          </a:xfrm>
          <a:prstGeom prst="rect">
            <a:avLst/>
          </a:prstGeom>
        </p:spPr>
        <p:txBody>
          <a:bodyPr lIns="91439" tIns="45719" rIns="91439" bIns="45719" anchor="t">
            <a:noAutofit/>
          </a:bodyPr>
          <a:lstStyle/>
          <a:p>
            <a:pP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exte du titre"/>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Texte niveau 1…"/>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1.jpeg"/><Relationship Id="rId4"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4.png"/><Relationship Id="rId4"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Carré"/>
          <p:cNvSpPr/>
          <p:nvPr/>
        </p:nvSpPr>
        <p:spPr>
          <a:xfrm>
            <a:off x="9889997" y="5396703"/>
            <a:ext cx="1816527" cy="181652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167" name="PPS"/>
          <p:cNvSpPr txBox="1"/>
          <p:nvPr>
            <p:ph type="title"/>
          </p:nvPr>
        </p:nvSpPr>
        <p:spPr>
          <a:xfrm>
            <a:off x="5590575" y="5125608"/>
            <a:ext cx="11935563" cy="2358717"/>
          </a:xfrm>
          <a:prstGeom prst="rect">
            <a:avLst/>
          </a:prstGeom>
        </p:spPr>
        <p:txBody>
          <a:bodyPr/>
          <a:lstStyle/>
          <a:p>
            <a:pPr/>
            <a:r>
              <a:t>PPS                         </a:t>
            </a:r>
          </a:p>
        </p:txBody>
      </p:sp>
      <p:sp>
        <p:nvSpPr>
          <p:cNvPr id="168" name="Présentation de Projet, St André-Allas, décembre 2021"/>
          <p:cNvSpPr txBox="1"/>
          <p:nvPr>
            <p:ph type="body" sz="quarter" idx="1"/>
          </p:nvPr>
        </p:nvSpPr>
        <p:spPr>
          <a:xfrm>
            <a:off x="10452500" y="7072480"/>
            <a:ext cx="8361545" cy="859271"/>
          </a:xfrm>
          <a:prstGeom prst="rect">
            <a:avLst/>
          </a:prstGeom>
        </p:spPr>
        <p:txBody>
          <a:bodyPr/>
          <a:lstStyle/>
          <a:p>
            <a:pPr algn="r" defTabSz="1499616">
              <a:spcBef>
                <a:spcPts val="1600"/>
              </a:spcBef>
              <a:defRPr sz="2624">
                <a:solidFill>
                  <a:srgbClr val="F5BB03"/>
                </a:solidFill>
              </a:defRPr>
            </a:pPr>
            <a:r>
              <a:t>Présentation de Projet, St André-Allas, </a:t>
            </a:r>
            <a:r>
              <a:rPr i="1"/>
              <a:t>décembre </a:t>
            </a:r>
            <a:r>
              <a:t>2021 </a:t>
            </a:r>
          </a:p>
        </p:txBody>
      </p:sp>
      <p:pic>
        <p:nvPicPr>
          <p:cNvPr id="169"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66"/>
                                        </p:tgtEl>
                                        <p:attrNameLst>
                                          <p:attrName>style.visibility</p:attrName>
                                        </p:attrNameLst>
                                      </p:cBhvr>
                                      <p:to>
                                        <p:strVal val="visible"/>
                                      </p:to>
                                    </p:set>
                                    <p:anim calcmode="lin" valueType="num">
                                      <p:cBhvr>
                                        <p:cTn id="7" dur="500" fill="hold"/>
                                        <p:tgtEl>
                                          <p:spTgt spid="166"/>
                                        </p:tgtEl>
                                        <p:attrNameLst>
                                          <p:attrName>ppt_x</p:attrName>
                                        </p:attrNameLst>
                                      </p:cBhvr>
                                      <p:tavLst>
                                        <p:tav tm="0">
                                          <p:val>
                                            <p:strVal val="0-#ppt_w/2"/>
                                          </p:val>
                                        </p:tav>
                                        <p:tav tm="100000">
                                          <p:val>
                                            <p:strVal val="#ppt_x"/>
                                          </p:val>
                                        </p:tav>
                                      </p:tavLst>
                                    </p:anim>
                                    <p:anim calcmode="lin" valueType="num">
                                      <p:cBhvr>
                                        <p:cTn id="8" dur="500" fill="hold"/>
                                        <p:tgtEl>
                                          <p:spTgt spid="1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el" backwards="0">
                                    <p:tmAbs val="0"/>
                                  </p:iterate>
                                  <p:childTnLst>
                                    <p:set>
                                      <p:cBhvr>
                                        <p:cTn id="11" fill="hold"/>
                                        <p:tgtEl>
                                          <p:spTgt spid="167"/>
                                        </p:tgtEl>
                                        <p:attrNameLst>
                                          <p:attrName>style.visibility</p:attrName>
                                        </p:attrNameLst>
                                      </p:cBhvr>
                                      <p:to>
                                        <p:strVal val="visible"/>
                                      </p:to>
                                    </p:set>
                                    <p:anim calcmode="lin" valueType="num">
                                      <p:cBhvr>
                                        <p:cTn id="12" dur="750" fill="hold"/>
                                        <p:tgtEl>
                                          <p:spTgt spid="167"/>
                                        </p:tgtEl>
                                        <p:attrNameLst>
                                          <p:attrName>ppt_x</p:attrName>
                                        </p:attrNameLst>
                                      </p:cBhvr>
                                      <p:tavLst>
                                        <p:tav tm="0">
                                          <p:val>
                                            <p:strVal val="0-#ppt_w/2"/>
                                          </p:val>
                                        </p:tav>
                                        <p:tav tm="100000">
                                          <p:val>
                                            <p:strVal val="#ppt_x"/>
                                          </p:val>
                                        </p:tav>
                                      </p:tavLst>
                                    </p:anim>
                                    <p:anim calcmode="lin" valueType="num">
                                      <p:cBhvr>
                                        <p:cTn id="13" dur="750" fill="hold"/>
                                        <p:tgtEl>
                                          <p:spTgt spid="167"/>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Class="entr" nodeType="afterEffect" presetSubtype="2" presetID="2" grpId="3" fill="hold">
                                  <p:stCondLst>
                                    <p:cond delay="250"/>
                                  </p:stCondLst>
                                  <p:iterate type="el" backwards="0">
                                    <p:tmAbs val="0"/>
                                  </p:iterate>
                                  <p:childTnLst>
                                    <p:set>
                                      <p:cBhvr>
                                        <p:cTn id="16" fill="hold"/>
                                        <p:tgtEl>
                                          <p:spTgt spid="168">
                                            <p:bg/>
                                          </p:spTgt>
                                        </p:tgtEl>
                                        <p:attrNameLst>
                                          <p:attrName>style.visibility</p:attrName>
                                        </p:attrNameLst>
                                      </p:cBhvr>
                                      <p:to>
                                        <p:strVal val="visible"/>
                                      </p:to>
                                    </p:set>
                                    <p:anim calcmode="lin" valueType="num">
                                      <p:cBhvr>
                                        <p:cTn id="17" dur="500" fill="hold"/>
                                        <p:tgtEl>
                                          <p:spTgt spid="168">
                                            <p:bg/>
                                          </p:spTgt>
                                        </p:tgtEl>
                                        <p:attrNameLst>
                                          <p:attrName>ppt_x</p:attrName>
                                        </p:attrNameLst>
                                      </p:cBhvr>
                                      <p:tavLst>
                                        <p:tav tm="0">
                                          <p:val>
                                            <p:strVal val="1+#ppt_w/2"/>
                                          </p:val>
                                        </p:tav>
                                        <p:tav tm="100000">
                                          <p:val>
                                            <p:strVal val="#ppt_x"/>
                                          </p:val>
                                        </p:tav>
                                      </p:tavLst>
                                    </p:anim>
                                    <p:anim calcmode="lin" valueType="num">
                                      <p:cBhvr>
                                        <p:cTn id="18" dur="500" fill="hold"/>
                                        <p:tgtEl>
                                          <p:spTgt spid="168">
                                            <p:bg/>
                                          </p:spTgt>
                                        </p:tgtEl>
                                        <p:attrNameLst>
                                          <p:attrName>ppt_y</p:attrName>
                                        </p:attrNameLst>
                                      </p:cBhvr>
                                      <p:tavLst>
                                        <p:tav tm="0">
                                          <p:val>
                                            <p:strVal val="#ppt_y"/>
                                          </p:val>
                                        </p:tav>
                                        <p:tav tm="100000">
                                          <p:val>
                                            <p:strVal val="#ppt_y"/>
                                          </p:val>
                                        </p:tav>
                                      </p:tavLst>
                                    </p:anim>
                                  </p:childTnLst>
                                </p:cTn>
                              </p:par>
                              <p:par>
                                <p:cTn id="19" presetClass="entr" nodeType="withEffect" presetSubtype="2" presetID="2" grpId="3" fill="hold">
                                  <p:stCondLst>
                                    <p:cond delay="250"/>
                                  </p:stCondLst>
                                  <p:iterate type="el" backwards="0">
                                    <p:tmAbs val="0"/>
                                  </p:iterate>
                                  <p:childTnLst>
                                    <p:set>
                                      <p:cBhvr>
                                        <p:cTn id="20" fill="hold"/>
                                        <p:tgtEl>
                                          <p:spTgt spid="168">
                                            <p:txEl>
                                              <p:pRg st="0" end="0"/>
                                            </p:txEl>
                                          </p:spTgt>
                                        </p:tgtEl>
                                        <p:attrNameLst>
                                          <p:attrName>style.visibility</p:attrName>
                                        </p:attrNameLst>
                                      </p:cBhvr>
                                      <p:to>
                                        <p:strVal val="visible"/>
                                      </p:to>
                                    </p:set>
                                    <p:anim calcmode="lin" valueType="num">
                                      <p:cBhvr>
                                        <p:cTn id="21" dur="500" fill="hold"/>
                                        <p:tgtEl>
                                          <p:spTgt spid="168">
                                            <p:txEl>
                                              <p:pRg st="0" end="0"/>
                                            </p:txEl>
                                          </p:spTgt>
                                        </p:tgtEl>
                                        <p:attrNameLst>
                                          <p:attrName>ppt_x</p:attrName>
                                        </p:attrNameLst>
                                      </p:cBhvr>
                                      <p:tavLst>
                                        <p:tav tm="0">
                                          <p:val>
                                            <p:strVal val="1+#ppt_w/2"/>
                                          </p:val>
                                        </p:tav>
                                        <p:tav tm="100000">
                                          <p:val>
                                            <p:strVal val="#ppt_x"/>
                                          </p:val>
                                        </p:tav>
                                      </p:tavLst>
                                    </p:anim>
                                    <p:anim calcmode="lin" valueType="num">
                                      <p:cBhvr>
                                        <p:cTn id="22" dur="500" fill="hold"/>
                                        <p:tgtEl>
                                          <p:spTgt spid="16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1"/>
      <p:bldP build="p" bldLvl="1" animBg="1" rev="0" advAuto="0" spid="168" grpId="3"/>
      <p:bldP build="whole" bldLvl="1" animBg="1" rev="0" advAuto="0" spid="167"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Rectangle"/>
          <p:cNvSpPr/>
          <p:nvPr/>
        </p:nvSpPr>
        <p:spPr>
          <a:xfrm>
            <a:off x="374536" y="2419466"/>
            <a:ext cx="787934"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pic>
        <p:nvPicPr>
          <p:cNvPr id="249"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50" name="En ce qui concerne les murs on peut constater que les parcelles ne leurs correspondent pas.…"/>
          <p:cNvSpPr txBox="1"/>
          <p:nvPr/>
        </p:nvSpPr>
        <p:spPr>
          <a:xfrm>
            <a:off x="400296" y="2533657"/>
            <a:ext cx="6425751" cy="4043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just" defTabSz="1828800">
              <a:defRPr b="0" sz="3200">
                <a:latin typeface="Helvetica"/>
                <a:ea typeface="Helvetica"/>
                <a:cs typeface="Helvetica"/>
                <a:sym typeface="Helvetica"/>
              </a:defRPr>
            </a:pPr>
            <a:r>
              <a:t>En ce qui concerne les murs on peut constater que les parcelles ne leurs correspondent pas.</a:t>
            </a:r>
          </a:p>
          <a:p>
            <a:pPr algn="just" defTabSz="1828800">
              <a:defRPr b="0" sz="3200">
                <a:latin typeface="Helvetica"/>
                <a:ea typeface="Helvetica"/>
                <a:cs typeface="Helvetica"/>
                <a:sym typeface="Helvetica"/>
              </a:defRPr>
            </a:pPr>
            <a:r>
              <a:t>Par contre, il est important de voir que l’accès aux parcelles concernées (à savoir: 0611, 0613,0614…) sont toutes desservies par un chemin rural.</a:t>
            </a:r>
          </a:p>
        </p:txBody>
      </p:sp>
      <p:pic>
        <p:nvPicPr>
          <p:cNvPr id="251" name="Capture d’écran 2021-12-02 à 14.20.28.png" descr="Capture d’écran 2021-12-02 à 14.20.28.png"/>
          <p:cNvPicPr>
            <a:picLocks noChangeAspect="0"/>
          </p:cNvPicPr>
          <p:nvPr/>
        </p:nvPicPr>
        <p:blipFill>
          <a:blip r:embed="rId3">
            <a:extLst/>
          </a:blip>
          <a:stretch>
            <a:fillRect/>
          </a:stretch>
        </p:blipFill>
        <p:spPr>
          <a:xfrm>
            <a:off x="7280151" y="821164"/>
            <a:ext cx="16491853" cy="10935458"/>
          </a:xfrm>
          <a:prstGeom prst="rect">
            <a:avLst/>
          </a:prstGeom>
          <a:ln w="12700">
            <a:miter lim="400000"/>
          </a:ln>
        </p:spPr>
      </p:pic>
      <p:pic>
        <p:nvPicPr>
          <p:cNvPr id="252" name="Ligne Ligne" descr="Ligne Ligne"/>
          <p:cNvPicPr>
            <a:picLocks noChangeAspect="0"/>
          </p:cNvPicPr>
          <p:nvPr/>
        </p:nvPicPr>
        <p:blipFill>
          <a:blip r:embed="rId4">
            <a:extLst/>
          </a:blip>
          <a:stretch>
            <a:fillRect/>
          </a:stretch>
        </p:blipFill>
        <p:spPr>
          <a:xfrm>
            <a:off x="10489549" y="3566927"/>
            <a:ext cx="1054105" cy="139701"/>
          </a:xfrm>
          <a:prstGeom prst="rect">
            <a:avLst/>
          </a:prstGeom>
        </p:spPr>
      </p:pic>
      <p:pic>
        <p:nvPicPr>
          <p:cNvPr id="254" name="Ligne Ligne" descr="Ligne Ligne"/>
          <p:cNvPicPr>
            <a:picLocks noChangeAspect="0"/>
          </p:cNvPicPr>
          <p:nvPr/>
        </p:nvPicPr>
        <p:blipFill>
          <a:blip r:embed="rId4">
            <a:extLst/>
          </a:blip>
          <a:stretch>
            <a:fillRect/>
          </a:stretch>
        </p:blipFill>
        <p:spPr>
          <a:xfrm>
            <a:off x="10271899" y="7169150"/>
            <a:ext cx="1054105" cy="139700"/>
          </a:xfrm>
          <a:prstGeom prst="rect">
            <a:avLst/>
          </a:prstGeom>
        </p:spPr>
      </p:pic>
      <p:pic>
        <p:nvPicPr>
          <p:cNvPr id="256" name="Ligne Ligne" descr="Ligne Ligne"/>
          <p:cNvPicPr>
            <a:picLocks noChangeAspect="0"/>
          </p:cNvPicPr>
          <p:nvPr/>
        </p:nvPicPr>
        <p:blipFill>
          <a:blip r:embed="rId4">
            <a:extLst/>
          </a:blip>
          <a:stretch>
            <a:fillRect/>
          </a:stretch>
        </p:blipFill>
        <p:spPr>
          <a:xfrm>
            <a:off x="14999025" y="9048121"/>
            <a:ext cx="1054105" cy="139701"/>
          </a:xfrm>
          <a:prstGeom prst="rect">
            <a:avLst/>
          </a:prstGeom>
        </p:spPr>
      </p:pic>
      <p:pic>
        <p:nvPicPr>
          <p:cNvPr id="258" name="Ligne Ligne" descr="Ligne Ligne"/>
          <p:cNvPicPr>
            <a:picLocks noChangeAspect="0"/>
          </p:cNvPicPr>
          <p:nvPr/>
        </p:nvPicPr>
        <p:blipFill>
          <a:blip r:embed="rId5">
            <a:extLst/>
          </a:blip>
          <a:stretch>
            <a:fillRect/>
          </a:stretch>
        </p:blipFill>
        <p:spPr>
          <a:xfrm rot="18900000">
            <a:off x="13088512" y="2802381"/>
            <a:ext cx="1934897" cy="457905"/>
          </a:xfrm>
          <a:prstGeom prst="rect">
            <a:avLst/>
          </a:prstGeom>
        </p:spPr>
      </p:pic>
      <p:sp>
        <p:nvSpPr>
          <p:cNvPr id="260" name="Chemin rural"/>
          <p:cNvSpPr txBox="1"/>
          <p:nvPr/>
        </p:nvSpPr>
        <p:spPr>
          <a:xfrm>
            <a:off x="14640305" y="1896277"/>
            <a:ext cx="245592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hueOff val="-365725"/>
                    <a:satOff val="-32500"/>
                    <a:lumOff val="18235"/>
                  </a:schemeClr>
                </a:solidFill>
              </a:defRPr>
            </a:lvl1pPr>
          </a:lstStyle>
          <a:p>
            <a:pPr/>
            <a:r>
              <a:t>Chemin rural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50"/>
                                        </p:tgtEl>
                                        <p:attrNameLst>
                                          <p:attrName>style.visibility</p:attrName>
                                        </p:attrNameLst>
                                      </p:cBhvr>
                                      <p:to>
                                        <p:strVal val="visible"/>
                                      </p:to>
                                    </p:set>
                                    <p:animEffect filter="fade" transition="in">
                                      <p:cBhvr>
                                        <p:cTn id="7" dur="5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63" name="Nature et objectifs du projet :…"/>
          <p:cNvSpPr txBox="1"/>
          <p:nvPr/>
        </p:nvSpPr>
        <p:spPr>
          <a:xfrm>
            <a:off x="3030049" y="3250190"/>
            <a:ext cx="13239553"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4900">
                <a:latin typeface="SourceSansPro-Regular"/>
                <a:ea typeface="SourceSansPro-Regular"/>
                <a:cs typeface="SourceSansPro-Regular"/>
                <a:sym typeface="SourceSansPro-Regular"/>
              </a:defRPr>
            </a:pPr>
            <a:r>
              <a:t>Nature et objectifs du projet :</a:t>
            </a:r>
          </a:p>
          <a:p>
            <a:pPr algn="l" defTabSz="457200">
              <a:defRPr b="0" sz="3200">
                <a:solidFill>
                  <a:srgbClr val="000000"/>
                </a:solidFill>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Réhabilitation et remise en état des jardins suspendus des écoles d’Allas</a:t>
            </a:r>
          </a:p>
        </p:txBody>
      </p:sp>
      <p:sp>
        <p:nvSpPr>
          <p:cNvPr id="264" name="Rectangle"/>
          <p:cNvSpPr/>
          <p:nvPr/>
        </p:nvSpPr>
        <p:spPr>
          <a:xfrm>
            <a:off x="1638254" y="3281091"/>
            <a:ext cx="787933"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67" name="Constat:…"/>
          <p:cNvSpPr txBox="1"/>
          <p:nvPr/>
        </p:nvSpPr>
        <p:spPr>
          <a:xfrm>
            <a:off x="2278735" y="3262082"/>
            <a:ext cx="19826530" cy="397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4700">
                <a:latin typeface="SourceSansPro-Regular"/>
                <a:ea typeface="SourceSansPro-Regular"/>
                <a:cs typeface="SourceSansPro-Regular"/>
                <a:sym typeface="SourceSansPro-Regular"/>
              </a:defRPr>
            </a:pPr>
            <a:r>
              <a:rPr sz="4900"/>
              <a:t>Constat</a:t>
            </a:r>
            <a:r>
              <a:t>: </a:t>
            </a:r>
          </a:p>
          <a:p>
            <a:pPr algn="l" defTabSz="457200">
              <a:defRPr b="0" sz="47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Nous avons comptabilisé 3 hauteurs de murs s’étirant sur toute la longueur et des demi-hauteurs sur seulement une partie.</a:t>
            </a:r>
          </a:p>
          <a:p>
            <a:pPr algn="l" defTabSz="457200">
              <a:defRPr b="0" sz="3200">
                <a:latin typeface="SourceSansPro-Regular"/>
                <a:ea typeface="SourceSansPro-Regular"/>
                <a:cs typeface="SourceSansPro-Regular"/>
                <a:sym typeface="SourceSansPro-Regular"/>
              </a:defRPr>
            </a:pPr>
            <a:r>
              <a:t>Une partie, située sur la gauche,  cache une grotte ou petit gouffre de quelques mètres de profondeur et relativement étroit. Sa partie supérieure à été fermée partiellement.</a:t>
            </a:r>
          </a:p>
          <a:p>
            <a:pPr algn="l" defTabSz="457200">
              <a:defRPr b="0" sz="3200">
                <a:latin typeface="SourceSansPro-Regular"/>
                <a:ea typeface="SourceSansPro-Regular"/>
                <a:cs typeface="SourceSansPro-Regular"/>
                <a:sym typeface="SourceSansPro-Regular"/>
              </a:defRPr>
            </a:pPr>
            <a:r>
              <a:t>Reste à en effectuer une visite ou demander si elle est recensée au spéléoclub de Périgueux.</a:t>
            </a:r>
          </a:p>
        </p:txBody>
      </p:sp>
      <p:sp>
        <p:nvSpPr>
          <p:cNvPr id="268" name="Rectangle"/>
          <p:cNvSpPr/>
          <p:nvPr/>
        </p:nvSpPr>
        <p:spPr>
          <a:xfrm>
            <a:off x="1178720" y="3223649"/>
            <a:ext cx="787933"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71" name="Pourquoi?…"/>
          <p:cNvSpPr txBox="1"/>
          <p:nvPr/>
        </p:nvSpPr>
        <p:spPr>
          <a:xfrm>
            <a:off x="2250014" y="974691"/>
            <a:ext cx="21050524" cy="1050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4900">
                <a:latin typeface="SourceSansPro-Regular"/>
                <a:ea typeface="SourceSansPro-Regular"/>
                <a:cs typeface="SourceSansPro-Regular"/>
                <a:sym typeface="SourceSansPro-Regular"/>
              </a:defRPr>
            </a:pPr>
            <a:r>
              <a:t>Pourquoi?</a:t>
            </a:r>
          </a:p>
          <a:p>
            <a:pPr algn="l" defTabSz="457200">
              <a:defRPr b="0" sz="32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Pour remettre en état un patrimoine  de pierres sèches exceptionnel se situant sur un territoire communal. Il faut également signaler que ce lieu est inclus dans le périmètre de classement MH (Monument Historique) et GSFVV (Grand Site de France Vallée Vézère) Ce qui permettrait ainsi de permettre aux locaux et aux curieux la possibilité de s’y promener, de ce réapproprier le lieu. </a:t>
            </a:r>
          </a:p>
          <a:p>
            <a:pPr algn="l" defTabSz="457200">
              <a:defRPr b="0" sz="3200">
                <a:latin typeface="SourceSansPro-Regular"/>
                <a:ea typeface="SourceSansPro-Regular"/>
                <a:cs typeface="SourceSansPro-Regular"/>
                <a:sym typeface="SourceSansPro-Regular"/>
              </a:defRPr>
            </a:pPr>
            <a:r>
              <a:t>Pour ce faire, il y a:</a:t>
            </a:r>
          </a:p>
          <a:p>
            <a:pPr algn="l" defTabSz="457200">
              <a:defRPr b="0" sz="3200">
                <a:latin typeface="SourceSansPro-Regular"/>
                <a:ea typeface="SourceSansPro-Regular"/>
                <a:cs typeface="SourceSansPro-Regular"/>
                <a:sym typeface="SourceSansPro-Regular"/>
              </a:defRPr>
            </a:pPr>
            <a:r>
              <a:t> - une petite randonnée (la combe des loups) qui passe à seulement quelques dizaines de mètres. </a:t>
            </a:r>
          </a:p>
          <a:p>
            <a:pPr algn="l" defTabSz="457200">
              <a:defRPr b="0" sz="32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Y arriver en voiture :</a:t>
            </a:r>
          </a:p>
          <a:p>
            <a:pPr algn="l" defTabSz="457200">
              <a:defRPr b="0" sz="3200">
                <a:latin typeface="SourceSansPro-Regular"/>
                <a:ea typeface="SourceSansPro-Regular"/>
                <a:cs typeface="SourceSansPro-Regular"/>
                <a:sym typeface="SourceSansPro-Regular"/>
              </a:defRPr>
            </a:pPr>
          </a:p>
          <a:p>
            <a:pPr marL="152400" indent="-152400" algn="l" defTabSz="457200">
              <a:buSzPct val="120000"/>
              <a:buChar char="-"/>
              <a:defRPr b="0" sz="3200">
                <a:latin typeface="SourceSansPro-Regular"/>
                <a:ea typeface="SourceSansPro-Regular"/>
                <a:cs typeface="SourceSansPro-Regular"/>
                <a:sym typeface="SourceSansPro-Regular"/>
              </a:defRPr>
            </a:pPr>
            <a:r>
              <a:t>A une centaine de mètres de la D.47 reliant Sarlat aux Eyzies</a:t>
            </a:r>
          </a:p>
          <a:p>
            <a:pPr marL="152400" indent="-152400" algn="l" defTabSz="457200">
              <a:buSzPct val="120000"/>
              <a:buChar char="-"/>
              <a:defRPr b="0" sz="3200">
                <a:latin typeface="SourceSansPro-Regular"/>
                <a:ea typeface="SourceSansPro-Regular"/>
                <a:cs typeface="SourceSansPro-Regular"/>
                <a:sym typeface="SourceSansPro-Regular"/>
              </a:defRPr>
            </a:pPr>
            <a:r>
              <a:t>Jouxte la route communale allant de Allas au Lieu dit « les Filolies » (Route de Filolies).</a:t>
            </a:r>
          </a:p>
          <a:p>
            <a:pPr marL="152400" indent="-152400" algn="l" defTabSz="457200">
              <a:buSzPct val="120000"/>
              <a:buChar char="-"/>
              <a:defRPr b="0" sz="3200">
                <a:latin typeface="SourceSansPro-Regular"/>
                <a:ea typeface="SourceSansPro-Regular"/>
                <a:cs typeface="SourceSansPro-Regular"/>
                <a:sym typeface="SourceSansPro-Regular"/>
              </a:defRPr>
            </a:pPr>
            <a:r>
              <a:t>Un parking gratuit au centre du bourg, lui aussi à une centaine de mètres.</a:t>
            </a:r>
          </a:p>
          <a:p>
            <a:pPr algn="l" defTabSz="457200">
              <a:defRPr b="0" sz="32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Dans le cadre d’un autre accès via un chemin pédestre il existe encore une solution:</a:t>
            </a:r>
          </a:p>
          <a:p>
            <a:pPr algn="l" defTabSz="457200">
              <a:defRPr b="0" sz="3200">
                <a:latin typeface="SourceSansPro-Regular"/>
                <a:ea typeface="SourceSansPro-Regular"/>
                <a:cs typeface="SourceSansPro-Regular"/>
                <a:sym typeface="SourceSansPro-Regular"/>
              </a:defRPr>
            </a:pPr>
            <a:r>
              <a:t>Un ancien chemin qui jadis reliait l’église d’Allas à Boussiérals (hameau où se situait la résidence d’été des évêques de Sarlat) Ce chemin a fait l’objet par la SAAP (Association Saint André Allas Patrimoine) d’un projet de réouverture. Sa concrétisation serait un atout majeur, car, dans ce cas, les promeneurs pourraient relier en quelques kilomètres les lieux emblématiques de ce morceau de notre commune.</a:t>
            </a:r>
          </a:p>
        </p:txBody>
      </p:sp>
      <p:sp>
        <p:nvSpPr>
          <p:cNvPr id="272" name="Rectangle"/>
          <p:cNvSpPr/>
          <p:nvPr/>
        </p:nvSpPr>
        <p:spPr>
          <a:xfrm>
            <a:off x="1207441" y="1385515"/>
            <a:ext cx="787933"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75" name="Comment?…"/>
          <p:cNvSpPr txBox="1"/>
          <p:nvPr/>
        </p:nvSpPr>
        <p:spPr>
          <a:xfrm>
            <a:off x="2738268" y="4347237"/>
            <a:ext cx="21050524" cy="278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4900">
                <a:latin typeface="SourceSansPro-Regular"/>
                <a:ea typeface="SourceSansPro-Regular"/>
                <a:cs typeface="SourceSansPro-Regular"/>
                <a:sym typeface="SourceSansPro-Regular"/>
              </a:defRPr>
            </a:pPr>
            <a:r>
              <a:t>Comment?</a:t>
            </a:r>
          </a:p>
          <a:p>
            <a:pPr algn="l" defTabSz="457200">
              <a:defRPr b="0" sz="3200">
                <a:solidFill>
                  <a:srgbClr val="000000"/>
                </a:solidFill>
                <a:latin typeface="SourceSansPro-Regular"/>
                <a:ea typeface="SourceSansPro-Regular"/>
                <a:cs typeface="SourceSansPro-Regular"/>
                <a:sym typeface="SourceSansPro-Regular"/>
              </a:defRPr>
            </a:pPr>
          </a:p>
          <a:p>
            <a:pPr algn="l" defTabSz="457200">
              <a:defRPr b="0" sz="3200">
                <a:solidFill>
                  <a:srgbClr val="000000"/>
                </a:solidFill>
                <a:latin typeface="SourceSansPro-Regular"/>
                <a:ea typeface="SourceSansPro-Regular"/>
                <a:cs typeface="SourceSansPro-Regular"/>
                <a:sym typeface="SourceSansPro-Regular"/>
              </a:defRPr>
            </a:pPr>
            <a:r>
              <a:rPr>
                <a:solidFill>
                  <a:srgbClr val="FFFFFF"/>
                </a:solidFill>
              </a:rPr>
              <a:t>Etablir une convention entre PPS et la commune de St André-Allas. (A voir avec le maire)</a:t>
            </a:r>
          </a:p>
          <a:p>
            <a:pPr algn="l" defTabSz="457200">
              <a:defRPr b="0" sz="3200">
                <a:latin typeface="SourceSansPro-Regular"/>
                <a:ea typeface="SourceSansPro-Regular"/>
                <a:cs typeface="SourceSansPro-Regular"/>
                <a:sym typeface="SourceSansPro-Regular"/>
              </a:defRPr>
            </a:pPr>
          </a:p>
        </p:txBody>
      </p:sp>
      <p:sp>
        <p:nvSpPr>
          <p:cNvPr id="276" name="Rectangle"/>
          <p:cNvSpPr/>
          <p:nvPr/>
        </p:nvSpPr>
        <p:spPr>
          <a:xfrm>
            <a:off x="1638254" y="4343762"/>
            <a:ext cx="787933"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79" name="Pour qui?…"/>
          <p:cNvSpPr txBox="1"/>
          <p:nvPr/>
        </p:nvSpPr>
        <p:spPr>
          <a:xfrm>
            <a:off x="2738268" y="2232978"/>
            <a:ext cx="21050524" cy="712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4900">
                <a:latin typeface="SourceSansPro-Regular"/>
                <a:ea typeface="SourceSansPro-Regular"/>
                <a:cs typeface="SourceSansPro-Regular"/>
                <a:sym typeface="SourceSansPro-Regular"/>
              </a:defRPr>
            </a:pPr>
            <a:r>
              <a:t>Pour qui?</a:t>
            </a:r>
          </a:p>
          <a:p>
            <a:pPr algn="l" defTabSz="457200">
              <a:defRPr b="0" sz="32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Pour faire renaître ces anciens murs, le projet doit être ouvert à tous!</a:t>
            </a:r>
          </a:p>
          <a:p>
            <a:pPr algn="l" defTabSz="457200">
              <a:defRPr b="0" sz="3200">
                <a:latin typeface="SourceSansPro-Regular"/>
                <a:ea typeface="SourceSansPro-Regular"/>
                <a:cs typeface="SourceSansPro-Regular"/>
                <a:sym typeface="SourceSansPro-Regular"/>
              </a:defRPr>
            </a:pPr>
            <a:r>
              <a:t>Que ce soient les amateurs, les passionnés ou les professionnels, chacun doit pouvoir y avoir accès. </a:t>
            </a:r>
          </a:p>
          <a:p>
            <a:pPr algn="l" defTabSz="457200">
              <a:defRPr b="0" sz="32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Il est évident que certains travaux temporaires et/ou permanents tels que:</a:t>
            </a:r>
          </a:p>
          <a:p>
            <a:pPr algn="l" defTabSz="457200">
              <a:defRPr b="0" sz="32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 La création d’un accès pour les travaux</a:t>
            </a:r>
          </a:p>
          <a:p>
            <a:pPr algn="l" defTabSz="457200">
              <a:defRPr b="0" sz="3200">
                <a:latin typeface="SourceSansPro-Regular"/>
                <a:ea typeface="SourceSansPro-Regular"/>
                <a:cs typeface="SourceSansPro-Regular"/>
                <a:sym typeface="SourceSansPro-Regular"/>
              </a:defRPr>
            </a:pPr>
            <a:r>
              <a:t>- La dévégétalisation permettant l’accès aux différentes parties,</a:t>
            </a:r>
          </a:p>
          <a:p>
            <a:pPr marL="152400" indent="-152400" algn="l" defTabSz="457200">
              <a:buSzPct val="120000"/>
              <a:buChar char="-"/>
              <a:defRPr b="0" sz="3200">
                <a:latin typeface="SourceSansPro-Regular"/>
                <a:ea typeface="SourceSansPro-Regular"/>
                <a:cs typeface="SourceSansPro-Regular"/>
                <a:sym typeface="SourceSansPro-Regular"/>
              </a:defRPr>
            </a:pPr>
            <a:r>
              <a:t>Autres à définir,</a:t>
            </a:r>
          </a:p>
          <a:p>
            <a:pPr algn="l" defTabSz="457200">
              <a:defRPr b="0" sz="32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Seront réalisés par les personnes habilités par PPS ou la commune de St André-Allas.</a:t>
            </a:r>
          </a:p>
          <a:p>
            <a:pPr algn="l" defTabSz="457200">
              <a:defRPr b="0" sz="3200">
                <a:latin typeface="SourceSansPro-Regular"/>
                <a:ea typeface="SourceSansPro-Regular"/>
                <a:cs typeface="SourceSansPro-Regular"/>
                <a:sym typeface="SourceSansPro-Regular"/>
              </a:defRPr>
            </a:pPr>
          </a:p>
        </p:txBody>
      </p:sp>
      <p:sp>
        <p:nvSpPr>
          <p:cNvPr id="280" name="Rectangle"/>
          <p:cNvSpPr/>
          <p:nvPr/>
        </p:nvSpPr>
        <p:spPr>
          <a:xfrm>
            <a:off x="1695696" y="2160978"/>
            <a:ext cx="787933"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83" name="Dans quelle conditions?…"/>
          <p:cNvSpPr txBox="1"/>
          <p:nvPr/>
        </p:nvSpPr>
        <p:spPr>
          <a:xfrm>
            <a:off x="2738268" y="4512337"/>
            <a:ext cx="21050524" cy="245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4900">
                <a:latin typeface="SourceSansPro-Regular"/>
                <a:ea typeface="SourceSansPro-Regular"/>
                <a:cs typeface="SourceSansPro-Regular"/>
                <a:sym typeface="SourceSansPro-Regular"/>
              </a:defRPr>
            </a:pPr>
            <a:r>
              <a:t>Dans quelle conditions? </a:t>
            </a:r>
          </a:p>
          <a:p>
            <a:pPr algn="l" defTabSz="457200">
              <a:defRPr b="0" sz="3200">
                <a:latin typeface="SourceSansPro-Regular"/>
                <a:ea typeface="SourceSansPro-Regular"/>
                <a:cs typeface="SourceSansPro-Regular"/>
                <a:sym typeface="SourceSansPro-Regular"/>
              </a:defRPr>
            </a:pPr>
            <a:r>
              <a:t>(A définir)</a:t>
            </a:r>
          </a:p>
          <a:p>
            <a:pPr algn="l" defTabSz="457200">
              <a:defRPr b="0" sz="1100">
                <a:solidFill>
                  <a:srgbClr val="000000"/>
                </a:solidFill>
              </a:defRPr>
            </a:pPr>
          </a:p>
          <a:p>
            <a:pPr algn="l" defTabSz="457200">
              <a:defRPr b="0" sz="3200">
                <a:latin typeface="SourceSansPro-Regular"/>
                <a:ea typeface="SourceSansPro-Regular"/>
                <a:cs typeface="SourceSansPro-Regular"/>
                <a:sym typeface="SourceSansPro-Regular"/>
              </a:defRPr>
            </a:pPr>
          </a:p>
          <a:p>
            <a:pPr algn="l" defTabSz="457200">
              <a:defRPr b="0" sz="3200">
                <a:latin typeface="SourceSansPro-Regular"/>
                <a:ea typeface="SourceSansPro-Regular"/>
                <a:cs typeface="SourceSansPro-Regular"/>
                <a:sym typeface="SourceSansPro-Regular"/>
              </a:defRPr>
            </a:pPr>
            <a:r>
              <a:t>Autres … Etc…</a:t>
            </a:r>
          </a:p>
        </p:txBody>
      </p:sp>
      <p:sp>
        <p:nvSpPr>
          <p:cNvPr id="284" name="Rectangle"/>
          <p:cNvSpPr/>
          <p:nvPr/>
        </p:nvSpPr>
        <p:spPr>
          <a:xfrm>
            <a:off x="1666975" y="4343762"/>
            <a:ext cx="787933"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logo2.jpg" descr="logo2.jpg"/>
          <p:cNvPicPr>
            <a:picLocks noChangeAspect="1"/>
          </p:cNvPicPr>
          <p:nvPr/>
        </p:nvPicPr>
        <p:blipFill>
          <a:blip r:embed="rId2">
            <a:extLst/>
          </a:blip>
          <a:stretch>
            <a:fillRect/>
          </a:stretch>
        </p:blipFill>
        <p:spPr>
          <a:xfrm>
            <a:off x="124451" y="117974"/>
            <a:ext cx="6443056" cy="4908995"/>
          </a:xfrm>
          <a:prstGeom prst="rect">
            <a:avLst/>
          </a:prstGeom>
          <a:ln w="12700">
            <a:miter lim="400000"/>
          </a:ln>
        </p:spPr>
      </p:pic>
      <p:grpSp>
        <p:nvGrpSpPr>
          <p:cNvPr id="289" name="IMG_1963.jpeg"/>
          <p:cNvGrpSpPr/>
          <p:nvPr/>
        </p:nvGrpSpPr>
        <p:grpSpPr>
          <a:xfrm>
            <a:off x="6699451" y="502742"/>
            <a:ext cx="16786488" cy="12710516"/>
            <a:chOff x="0" y="0"/>
            <a:chExt cx="16786486" cy="12710515"/>
          </a:xfrm>
        </p:grpSpPr>
        <p:pic>
          <p:nvPicPr>
            <p:cNvPr id="288" name="IMG_1963.jpeg" descr="IMG_1963.jpeg"/>
            <p:cNvPicPr>
              <a:picLocks noChangeAspect="1"/>
            </p:cNvPicPr>
            <p:nvPr/>
          </p:nvPicPr>
          <p:blipFill>
            <a:blip r:embed="rId3">
              <a:extLst/>
            </a:blip>
            <a:srcRect l="0" t="0" r="0" b="0"/>
            <a:stretch>
              <a:fillRect/>
            </a:stretch>
          </p:blipFill>
          <p:spPr>
            <a:xfrm>
              <a:off x="139700" y="165100"/>
              <a:ext cx="16507087" cy="12380316"/>
            </a:xfrm>
            <a:prstGeom prst="rect">
              <a:avLst/>
            </a:prstGeom>
            <a:ln>
              <a:noFill/>
            </a:ln>
            <a:effectLst/>
          </p:spPr>
        </p:pic>
        <p:pic>
          <p:nvPicPr>
            <p:cNvPr id="287" name="IMG_1963.jpeg" descr="IMG_1963.jpeg"/>
            <p:cNvPicPr>
              <a:picLocks noChangeAspect="0"/>
            </p:cNvPicPr>
            <p:nvPr/>
          </p:nvPicPr>
          <p:blipFill>
            <a:blip r:embed="rId4">
              <a:extLst/>
            </a:blip>
            <a:stretch>
              <a:fillRect/>
            </a:stretch>
          </p:blipFill>
          <p:spPr>
            <a:xfrm>
              <a:off x="0" y="0"/>
              <a:ext cx="16786487" cy="12710516"/>
            </a:xfrm>
            <a:prstGeom prst="rect">
              <a:avLst/>
            </a:prstGeom>
            <a:effectLst/>
          </p:spPr>
        </p:pic>
      </p:grpSp>
      <p:sp>
        <p:nvSpPr>
          <p:cNvPr id="290" name="Merci de votre collaboration!"/>
          <p:cNvSpPr txBox="1"/>
          <p:nvPr/>
        </p:nvSpPr>
        <p:spPr>
          <a:xfrm>
            <a:off x="682217" y="12609153"/>
            <a:ext cx="53275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Merci de </a:t>
            </a:r>
            <a:r>
              <a:rPr>
                <a:solidFill>
                  <a:schemeClr val="accent4">
                    <a:hueOff val="468000"/>
                    <a:satOff val="-4761"/>
                    <a:lumOff val="10196"/>
                  </a:schemeClr>
                </a:solidFill>
              </a:rPr>
              <a:t>votre</a:t>
            </a:r>
            <a:r>
              <a:t> collaboration!</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Les Jardins…"/>
          <p:cNvSpPr txBox="1"/>
          <p:nvPr>
            <p:ph type="title"/>
          </p:nvPr>
        </p:nvSpPr>
        <p:spPr>
          <a:xfrm>
            <a:off x="1031487" y="3915044"/>
            <a:ext cx="6776226" cy="2651127"/>
          </a:xfrm>
          <a:prstGeom prst="rect">
            <a:avLst/>
          </a:prstGeom>
        </p:spPr>
        <p:txBody>
          <a:bodyPr/>
          <a:lstStyle/>
          <a:p>
            <a:pPr defTabSz="1463040">
              <a:defRPr sz="6240"/>
            </a:pPr>
            <a:r>
              <a:t>Les </a:t>
            </a:r>
            <a:r>
              <a:rPr>
                <a:solidFill>
                  <a:srgbClr val="FFD323"/>
                </a:solidFill>
              </a:rPr>
              <a:t>Jardins</a:t>
            </a:r>
            <a:r>
              <a:t> </a:t>
            </a:r>
          </a:p>
          <a:p>
            <a:pPr defTabSz="1463040">
              <a:defRPr sz="6240"/>
            </a:pPr>
            <a:r>
              <a:t>Suspendus d’Allas</a:t>
            </a:r>
          </a:p>
        </p:txBody>
      </p:sp>
      <p:sp>
        <p:nvSpPr>
          <p:cNvPr id="172" name="Ici, il n’y a ni légende, ni fait extraordinaire, juste de beaux restes de jardins en terrasses témoins de l’histoire de quelques hommes et femmes qui, un jour, ont arraché à la foret un arpent de terre afin d’assurer leurs subsistances."/>
          <p:cNvSpPr txBox="1"/>
          <p:nvPr>
            <p:ph type="body" sz="quarter" idx="1"/>
          </p:nvPr>
        </p:nvSpPr>
        <p:spPr>
          <a:xfrm>
            <a:off x="950404" y="6387663"/>
            <a:ext cx="8153401" cy="2863307"/>
          </a:xfrm>
          <a:prstGeom prst="rect">
            <a:avLst/>
          </a:prstGeom>
        </p:spPr>
        <p:txBody>
          <a:bodyPr/>
          <a:lstStyle>
            <a:lvl1pPr marL="0" indent="0" algn="just" defTabSz="1335024">
              <a:lnSpc>
                <a:spcPct val="100000"/>
              </a:lnSpc>
              <a:spcBef>
                <a:spcPts val="0"/>
              </a:spcBef>
              <a:buSzTx/>
              <a:buNone/>
              <a:defRPr sz="2920"/>
            </a:lvl1pPr>
          </a:lstStyle>
          <a:p>
            <a:pPr/>
            <a:r>
              <a:t>Ici, il n’y a ni légende, ni fait extraordinaire, juste de beaux restes de jardins en terrasses témoins de l’histoire de quelques hommes et femmes qui, un jour, ont arraché à la foret un arpent de terre afin d’assurer leurs subsistances.</a:t>
            </a:r>
          </a:p>
        </p:txBody>
      </p:sp>
      <p:sp>
        <p:nvSpPr>
          <p:cNvPr id="173" name="JM"/>
          <p:cNvSpPr txBox="1"/>
          <p:nvPr/>
        </p:nvSpPr>
        <p:spPr>
          <a:xfrm>
            <a:off x="1075358" y="9344720"/>
            <a:ext cx="2921865" cy="754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i="1" sz="3600">
                <a:latin typeface="Helvetica"/>
                <a:ea typeface="Helvetica"/>
                <a:cs typeface="Helvetica"/>
                <a:sym typeface="Helvetica"/>
              </a:defRPr>
            </a:lvl1pPr>
          </a:lstStyle>
          <a:p>
            <a:pPr/>
            <a:r>
              <a:t>JM</a:t>
            </a:r>
          </a:p>
        </p:txBody>
      </p:sp>
      <p:pic>
        <p:nvPicPr>
          <p:cNvPr id="174" name="flèchesPlan.png" descr="flèchesPlan.png"/>
          <p:cNvPicPr>
            <a:picLocks noChangeAspect="1"/>
          </p:cNvPicPr>
          <p:nvPr/>
        </p:nvPicPr>
        <p:blipFill>
          <a:blip r:embed="rId2">
            <a:extLst/>
          </a:blip>
          <a:stretch>
            <a:fillRect/>
          </a:stretch>
        </p:blipFill>
        <p:spPr>
          <a:xfrm>
            <a:off x="8510430" y="1122606"/>
            <a:ext cx="15115025" cy="11470788"/>
          </a:xfrm>
          <a:prstGeom prst="rect">
            <a:avLst/>
          </a:prstGeom>
          <a:ln w="12700">
            <a:miter lim="400000"/>
          </a:ln>
        </p:spPr>
      </p:pic>
      <p:pic>
        <p:nvPicPr>
          <p:cNvPr id="175" name="logo2.jpg" descr="logo2.jpg"/>
          <p:cNvPicPr>
            <a:picLocks noChangeAspect="1"/>
          </p:cNvPicPr>
          <p:nvPr/>
        </p:nvPicPr>
        <p:blipFill>
          <a:blip r:embed="rId3">
            <a:extLst/>
          </a:blip>
          <a:stretch>
            <a:fillRect/>
          </a:stretch>
        </p:blipFill>
        <p:spPr>
          <a:xfrm>
            <a:off x="67009" y="89253"/>
            <a:ext cx="990605" cy="7547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71"/>
                                        </p:tgtEl>
                                        <p:attrNameLst>
                                          <p:attrName>style.visibility</p:attrName>
                                        </p:attrNameLst>
                                      </p:cBhvr>
                                      <p:to>
                                        <p:strVal val="visible"/>
                                      </p:to>
                                    </p:set>
                                    <p:anim calcmode="lin" valueType="num">
                                      <p:cBhvr>
                                        <p:cTn id="7" dur="500" fill="hold"/>
                                        <p:tgtEl>
                                          <p:spTgt spid="171"/>
                                        </p:tgtEl>
                                        <p:attrNameLst>
                                          <p:attrName>ppt_x</p:attrName>
                                        </p:attrNameLst>
                                      </p:cBhvr>
                                      <p:tavLst>
                                        <p:tav tm="0">
                                          <p:val>
                                            <p:strVal val="0-#ppt_w/2"/>
                                          </p:val>
                                        </p:tav>
                                        <p:tav tm="100000">
                                          <p:val>
                                            <p:strVal val="#ppt_x"/>
                                          </p:val>
                                        </p:tav>
                                      </p:tavLst>
                                    </p:anim>
                                    <p:anim calcmode="lin" valueType="num">
                                      <p:cBhvr>
                                        <p:cTn id="8" dur="500" fill="hold"/>
                                        <p:tgtEl>
                                          <p:spTgt spid="17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el" backwards="0">
                                    <p:tmAbs val="0"/>
                                  </p:iterate>
                                  <p:childTnLst>
                                    <p:set>
                                      <p:cBhvr>
                                        <p:cTn id="11" fill="hold"/>
                                        <p:tgtEl>
                                          <p:spTgt spid="172">
                                            <p:bg/>
                                          </p:spTgt>
                                        </p:tgtEl>
                                        <p:attrNameLst>
                                          <p:attrName>style.visibility</p:attrName>
                                        </p:attrNameLst>
                                      </p:cBhvr>
                                      <p:to>
                                        <p:strVal val="visible"/>
                                      </p:to>
                                    </p:set>
                                    <p:anim calcmode="lin" valueType="num">
                                      <p:cBhvr>
                                        <p:cTn id="12" dur="500" fill="hold"/>
                                        <p:tgtEl>
                                          <p:spTgt spid="172">
                                            <p:bg/>
                                          </p:spTgt>
                                        </p:tgtEl>
                                        <p:attrNameLst>
                                          <p:attrName>ppt_x</p:attrName>
                                        </p:attrNameLst>
                                      </p:cBhvr>
                                      <p:tavLst>
                                        <p:tav tm="0">
                                          <p:val>
                                            <p:strVal val="0-#ppt_w/2"/>
                                          </p:val>
                                        </p:tav>
                                        <p:tav tm="100000">
                                          <p:val>
                                            <p:strVal val="#ppt_x"/>
                                          </p:val>
                                        </p:tav>
                                      </p:tavLst>
                                    </p:anim>
                                    <p:anim calcmode="lin" valueType="num">
                                      <p:cBhvr>
                                        <p:cTn id="13" dur="500" fill="hold"/>
                                        <p:tgtEl>
                                          <p:spTgt spid="172">
                                            <p:bg/>
                                          </p:spTgt>
                                        </p:tgtEl>
                                        <p:attrNameLst>
                                          <p:attrName>ppt_y</p:attrName>
                                        </p:attrNameLst>
                                      </p:cBhvr>
                                      <p:tavLst>
                                        <p:tav tm="0">
                                          <p:val>
                                            <p:strVal val="#ppt_y"/>
                                          </p:val>
                                        </p:tav>
                                        <p:tav tm="100000">
                                          <p:val>
                                            <p:strVal val="#ppt_y"/>
                                          </p:val>
                                        </p:tav>
                                      </p:tavLst>
                                    </p:anim>
                                  </p:childTnLst>
                                </p:cTn>
                              </p:par>
                              <p:par>
                                <p:cTn id="14" presetClass="entr" nodeType="withEffect" presetSubtype="8" presetID="2" grpId="2" fill="hold">
                                  <p:stCondLst>
                                    <p:cond delay="0"/>
                                  </p:stCondLst>
                                  <p:iterate type="el" backwards="0">
                                    <p:tmAbs val="0"/>
                                  </p:iterate>
                                  <p:childTnLst>
                                    <p:set>
                                      <p:cBhvr>
                                        <p:cTn id="15" fill="hold"/>
                                        <p:tgtEl>
                                          <p:spTgt spid="172">
                                            <p:txEl>
                                              <p:pRg st="0" end="0"/>
                                            </p:txEl>
                                          </p:spTgt>
                                        </p:tgtEl>
                                        <p:attrNameLst>
                                          <p:attrName>style.visibility</p:attrName>
                                        </p:attrNameLst>
                                      </p:cBhvr>
                                      <p:to>
                                        <p:strVal val="visible"/>
                                      </p:to>
                                    </p:set>
                                    <p:anim calcmode="lin" valueType="num">
                                      <p:cBhvr>
                                        <p:cTn id="16" dur="500" fill="hold"/>
                                        <p:tgtEl>
                                          <p:spTgt spid="172">
                                            <p:txEl>
                                              <p:pRg st="0" end="0"/>
                                            </p:txEl>
                                          </p:spTgt>
                                        </p:tgtEl>
                                        <p:attrNameLst>
                                          <p:attrName>ppt_x</p:attrName>
                                        </p:attrNameLst>
                                      </p:cBhvr>
                                      <p:tavLst>
                                        <p:tav tm="0">
                                          <p:val>
                                            <p:strVal val="0-#ppt_w/2"/>
                                          </p:val>
                                        </p:tav>
                                        <p:tav tm="100000">
                                          <p:val>
                                            <p:strVal val="#ppt_x"/>
                                          </p:val>
                                        </p:tav>
                                      </p:tavLst>
                                    </p:anim>
                                    <p:anim calcmode="lin" valueType="num">
                                      <p:cBhvr>
                                        <p:cTn id="17" dur="500" fill="hold"/>
                                        <p:tgtEl>
                                          <p:spTgt spid="172">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Class="entr" nodeType="afterEffect" presetSubtype="8" presetID="2" grpId="3" fill="hold">
                                  <p:stCondLst>
                                    <p:cond delay="0"/>
                                  </p:stCondLst>
                                  <p:iterate type="el" backwards="0">
                                    <p:tmAbs val="0"/>
                                  </p:iterate>
                                  <p:childTnLst>
                                    <p:set>
                                      <p:cBhvr>
                                        <p:cTn id="20" fill="hold"/>
                                        <p:tgtEl>
                                          <p:spTgt spid="173"/>
                                        </p:tgtEl>
                                        <p:attrNameLst>
                                          <p:attrName>style.visibility</p:attrName>
                                        </p:attrNameLst>
                                      </p:cBhvr>
                                      <p:to>
                                        <p:strVal val="visible"/>
                                      </p:to>
                                    </p:set>
                                    <p:anim calcmode="lin" valueType="num">
                                      <p:cBhvr>
                                        <p:cTn id="21" dur="500" fill="hold"/>
                                        <p:tgtEl>
                                          <p:spTgt spid="173"/>
                                        </p:tgtEl>
                                        <p:attrNameLst>
                                          <p:attrName>ppt_x</p:attrName>
                                        </p:attrNameLst>
                                      </p:cBhvr>
                                      <p:tavLst>
                                        <p:tav tm="0">
                                          <p:val>
                                            <p:strVal val="0-#ppt_w/2"/>
                                          </p:val>
                                        </p:tav>
                                        <p:tav tm="100000">
                                          <p:val>
                                            <p:strVal val="#ppt_x"/>
                                          </p:val>
                                        </p:tav>
                                      </p:tavLst>
                                    </p:anim>
                                    <p:anim calcmode="lin" valueType="num">
                                      <p:cBhvr>
                                        <p:cTn id="22" dur="500" fill="hold"/>
                                        <p:tgtEl>
                                          <p:spTgt spid="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72" grpId="2"/>
      <p:bldP build="whole" bldLvl="1" animBg="1" rev="0" advAuto="0" spid="173" grpId="3"/>
      <p:bldP build="whole" bldLvl="1" animBg="1" rev="0" advAuto="0" spid="17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Carré"/>
          <p:cNvSpPr/>
          <p:nvPr/>
        </p:nvSpPr>
        <p:spPr>
          <a:xfrm>
            <a:off x="1580541" y="4943107"/>
            <a:ext cx="754747"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178" name="PPS Jardins suspendus d’Allas"/>
          <p:cNvSpPr txBox="1"/>
          <p:nvPr>
            <p:ph type="title"/>
          </p:nvPr>
        </p:nvSpPr>
        <p:spPr>
          <a:xfrm>
            <a:off x="1676400" y="730250"/>
            <a:ext cx="10333210" cy="2651126"/>
          </a:xfrm>
          <a:prstGeom prst="rect">
            <a:avLst/>
          </a:prstGeom>
        </p:spPr>
        <p:txBody>
          <a:bodyPr/>
          <a:lstStyle/>
          <a:p>
            <a:pPr defTabSz="1572768">
              <a:lnSpc>
                <a:spcPts val="6800"/>
              </a:lnSpc>
              <a:defRPr sz="6880"/>
            </a:pPr>
            <a:r>
              <a:t>PPS</a:t>
            </a:r>
            <a:br/>
            <a:r>
              <a:t>Jardins suspendus d’Allas</a:t>
            </a:r>
          </a:p>
        </p:txBody>
      </p:sp>
      <p:sp>
        <p:nvSpPr>
          <p:cNvPr id="179" name="Ligne"/>
          <p:cNvSpPr/>
          <p:nvPr/>
        </p:nvSpPr>
        <p:spPr>
          <a:xfrm>
            <a:off x="1673859" y="10698480"/>
            <a:ext cx="21036282" cy="1"/>
          </a:xfrm>
          <a:prstGeom prst="line">
            <a:avLst/>
          </a:prstGeom>
          <a:ln w="25400">
            <a:solidFill>
              <a:srgbClr val="FFFFFF"/>
            </a:solidFill>
            <a:miter lim="400000"/>
          </a:ln>
        </p:spPr>
        <p:txBody>
          <a:bodyPr lIns="0" tIns="0" rIns="0" bIns="0"/>
          <a:lstStyle/>
          <a:p>
            <a:pPr algn="l" defTabSz="457200">
              <a:defRPr b="0" sz="1200">
                <a:solidFill>
                  <a:srgbClr val="000000"/>
                </a:solidFill>
                <a:latin typeface="Helvetica"/>
                <a:ea typeface="Helvetica"/>
                <a:cs typeface="Helvetica"/>
                <a:sym typeface="Helvetica"/>
              </a:defRPr>
            </a:pPr>
          </a:p>
        </p:txBody>
      </p:sp>
      <p:sp>
        <p:nvSpPr>
          <p:cNvPr id="180" name="Etape 1"/>
          <p:cNvSpPr txBox="1"/>
          <p:nvPr/>
        </p:nvSpPr>
        <p:spPr>
          <a:xfrm>
            <a:off x="1819101" y="4943109"/>
            <a:ext cx="1826058" cy="665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200">
                <a:latin typeface="Helvetica"/>
                <a:ea typeface="Helvetica"/>
                <a:cs typeface="Helvetica"/>
                <a:sym typeface="Helvetica"/>
              </a:defRPr>
            </a:lvl1pPr>
          </a:lstStyle>
          <a:p>
            <a:pPr/>
            <a:r>
              <a:t>Etape 1</a:t>
            </a:r>
          </a:p>
        </p:txBody>
      </p:sp>
      <p:sp>
        <p:nvSpPr>
          <p:cNvPr id="181" name="Avant projet , il permet d’établir les choix de tous les acteurs, les grandes lignes et de voir sa faisabilité ."/>
          <p:cNvSpPr txBox="1"/>
          <p:nvPr/>
        </p:nvSpPr>
        <p:spPr>
          <a:xfrm>
            <a:off x="1819101" y="5454932"/>
            <a:ext cx="4033060" cy="50292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20000"/>
              </a:lnSpc>
              <a:defRPr b="0" sz="2800">
                <a:latin typeface="Helvetica"/>
                <a:ea typeface="Helvetica"/>
                <a:cs typeface="Helvetica"/>
                <a:sym typeface="Helvetica"/>
              </a:defRPr>
            </a:lvl1pPr>
          </a:lstStyle>
          <a:p>
            <a:pPr/>
            <a:r>
              <a:t>Avant projet , il permet d’établir les choix de tous les acteurs, les grandes lignes et de voir sa faisabilité .</a:t>
            </a:r>
          </a:p>
        </p:txBody>
      </p:sp>
      <p:sp>
        <p:nvSpPr>
          <p:cNvPr id="182" name="Carré"/>
          <p:cNvSpPr/>
          <p:nvPr/>
        </p:nvSpPr>
        <p:spPr>
          <a:xfrm>
            <a:off x="2660648" y="10525759"/>
            <a:ext cx="325121" cy="325121"/>
          </a:xfrm>
          <a:prstGeom prst="rect">
            <a:avLst/>
          </a:prstGeom>
          <a:solidFill>
            <a:srgbClr val="3B484F"/>
          </a:solidFill>
          <a:ln w="25400">
            <a:solidFill>
              <a:srgbClr val="FFFFFF"/>
            </a:solidFill>
            <a:miter lim="400000"/>
          </a:ln>
        </p:spPr>
        <p:txBody>
          <a:bodyPr tIns="91439" bIns="91439" anchor="ctr"/>
          <a:lstStyle/>
          <a:p>
            <a:pPr defTabSz="1828800">
              <a:defRPr b="0" sz="3600">
                <a:solidFill>
                  <a:srgbClr val="212121"/>
                </a:solidFill>
                <a:latin typeface="Helvetica"/>
                <a:ea typeface="Helvetica"/>
                <a:cs typeface="Helvetica"/>
                <a:sym typeface="Helvetica"/>
              </a:defRPr>
            </a:pPr>
          </a:p>
        </p:txBody>
      </p:sp>
      <p:sp>
        <p:nvSpPr>
          <p:cNvPr id="183" name="Carré"/>
          <p:cNvSpPr/>
          <p:nvPr/>
        </p:nvSpPr>
        <p:spPr>
          <a:xfrm>
            <a:off x="7371077" y="10546080"/>
            <a:ext cx="325121" cy="325121"/>
          </a:xfrm>
          <a:prstGeom prst="rect">
            <a:avLst/>
          </a:prstGeom>
          <a:solidFill>
            <a:srgbClr val="3B484F"/>
          </a:solidFill>
          <a:ln w="25400">
            <a:solidFill>
              <a:srgbClr val="FFFFFF"/>
            </a:solidFill>
            <a:miter lim="400000"/>
          </a:ln>
        </p:spPr>
        <p:txBody>
          <a:bodyPr tIns="91439" bIns="91439" anchor="ctr"/>
          <a:lstStyle/>
          <a:p>
            <a:pPr defTabSz="1828800">
              <a:defRPr b="0" sz="3600">
                <a:solidFill>
                  <a:srgbClr val="212121"/>
                </a:solidFill>
                <a:latin typeface="Helvetica"/>
                <a:ea typeface="Helvetica"/>
                <a:cs typeface="Helvetica"/>
                <a:sym typeface="Helvetica"/>
              </a:defRPr>
            </a:pPr>
          </a:p>
        </p:txBody>
      </p:sp>
      <p:sp>
        <p:nvSpPr>
          <p:cNvPr id="184" name="Carré"/>
          <p:cNvSpPr/>
          <p:nvPr/>
        </p:nvSpPr>
        <p:spPr>
          <a:xfrm>
            <a:off x="12039597" y="10546080"/>
            <a:ext cx="325121" cy="325121"/>
          </a:xfrm>
          <a:prstGeom prst="rect">
            <a:avLst/>
          </a:prstGeom>
          <a:solidFill>
            <a:srgbClr val="3B484F"/>
          </a:solidFill>
          <a:ln w="25400">
            <a:solidFill>
              <a:srgbClr val="FFFFFF"/>
            </a:solidFill>
            <a:miter lim="400000"/>
          </a:ln>
        </p:spPr>
        <p:txBody>
          <a:bodyPr tIns="91439" bIns="91439" anchor="ctr"/>
          <a:lstStyle/>
          <a:p>
            <a:pPr defTabSz="1828800">
              <a:defRPr b="0" sz="3600">
                <a:solidFill>
                  <a:srgbClr val="212121"/>
                </a:solidFill>
                <a:latin typeface="Helvetica"/>
                <a:ea typeface="Helvetica"/>
                <a:cs typeface="Helvetica"/>
                <a:sym typeface="Helvetica"/>
              </a:defRPr>
            </a:pPr>
          </a:p>
        </p:txBody>
      </p:sp>
      <p:sp>
        <p:nvSpPr>
          <p:cNvPr id="185" name="Carré"/>
          <p:cNvSpPr/>
          <p:nvPr/>
        </p:nvSpPr>
        <p:spPr>
          <a:xfrm>
            <a:off x="16729710" y="10546080"/>
            <a:ext cx="325121" cy="325121"/>
          </a:xfrm>
          <a:prstGeom prst="rect">
            <a:avLst/>
          </a:prstGeom>
          <a:solidFill>
            <a:srgbClr val="3B484F"/>
          </a:solidFill>
          <a:ln w="25400">
            <a:solidFill>
              <a:srgbClr val="FFFFFF"/>
            </a:solidFill>
            <a:miter lim="400000"/>
          </a:ln>
        </p:spPr>
        <p:txBody>
          <a:bodyPr tIns="91439" bIns="91439" anchor="ctr"/>
          <a:lstStyle/>
          <a:p>
            <a:pPr defTabSz="1828800">
              <a:defRPr b="0" sz="3600">
                <a:solidFill>
                  <a:srgbClr val="212121"/>
                </a:solidFill>
                <a:latin typeface="Helvetica"/>
                <a:ea typeface="Helvetica"/>
                <a:cs typeface="Helvetica"/>
                <a:sym typeface="Helvetica"/>
              </a:defRPr>
            </a:pPr>
          </a:p>
        </p:txBody>
      </p:sp>
      <p:sp>
        <p:nvSpPr>
          <p:cNvPr id="186" name="Carré"/>
          <p:cNvSpPr/>
          <p:nvPr/>
        </p:nvSpPr>
        <p:spPr>
          <a:xfrm>
            <a:off x="21398230" y="10546080"/>
            <a:ext cx="325121" cy="325121"/>
          </a:xfrm>
          <a:prstGeom prst="rect">
            <a:avLst/>
          </a:prstGeom>
          <a:solidFill>
            <a:srgbClr val="F5BB03"/>
          </a:solidFill>
          <a:ln w="25400">
            <a:solidFill>
              <a:srgbClr val="FFFFFF"/>
            </a:solidFill>
            <a:miter lim="400000"/>
          </a:ln>
        </p:spPr>
        <p:txBody>
          <a:bodyPr tIns="91439" bIns="91439" anchor="ctr"/>
          <a:lstStyle/>
          <a:p>
            <a:pPr defTabSz="1828800">
              <a:defRPr b="0" sz="3600">
                <a:solidFill>
                  <a:srgbClr val="212121"/>
                </a:solidFill>
                <a:latin typeface="Helvetica"/>
                <a:ea typeface="Helvetica"/>
                <a:cs typeface="Helvetica"/>
                <a:sym typeface="Helvetica"/>
              </a:defRPr>
            </a:pPr>
          </a:p>
        </p:txBody>
      </p:sp>
      <p:sp>
        <p:nvSpPr>
          <p:cNvPr id="187" name="5ème étape"/>
          <p:cNvSpPr txBox="1"/>
          <p:nvPr/>
        </p:nvSpPr>
        <p:spPr>
          <a:xfrm>
            <a:off x="21004291" y="11043919"/>
            <a:ext cx="1805455"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400">
                <a:latin typeface="Helvetica"/>
                <a:ea typeface="Helvetica"/>
                <a:cs typeface="Helvetica"/>
                <a:sym typeface="Helvetica"/>
              </a:defRPr>
            </a:lvl1pPr>
          </a:lstStyle>
          <a:p>
            <a:pPr/>
            <a:r>
              <a:t>5ème étape</a:t>
            </a:r>
          </a:p>
        </p:txBody>
      </p:sp>
      <p:sp>
        <p:nvSpPr>
          <p:cNvPr id="188" name="4ème étape"/>
          <p:cNvSpPr txBox="1"/>
          <p:nvPr/>
        </p:nvSpPr>
        <p:spPr>
          <a:xfrm>
            <a:off x="16335771" y="11043919"/>
            <a:ext cx="1805455"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400">
                <a:latin typeface="Helvetica"/>
                <a:ea typeface="Helvetica"/>
                <a:cs typeface="Helvetica"/>
                <a:sym typeface="Helvetica"/>
              </a:defRPr>
            </a:lvl1pPr>
          </a:lstStyle>
          <a:p>
            <a:pPr/>
            <a:r>
              <a:t>4ème étape</a:t>
            </a:r>
          </a:p>
        </p:txBody>
      </p:sp>
      <p:sp>
        <p:nvSpPr>
          <p:cNvPr id="189" name="3ème étape"/>
          <p:cNvSpPr txBox="1"/>
          <p:nvPr/>
        </p:nvSpPr>
        <p:spPr>
          <a:xfrm>
            <a:off x="11645659" y="11043919"/>
            <a:ext cx="1805455"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400">
                <a:latin typeface="Helvetica"/>
                <a:ea typeface="Helvetica"/>
                <a:cs typeface="Helvetica"/>
                <a:sym typeface="Helvetica"/>
              </a:defRPr>
            </a:lvl1pPr>
          </a:lstStyle>
          <a:p>
            <a:pPr/>
            <a:r>
              <a:t>3ème étape</a:t>
            </a:r>
          </a:p>
        </p:txBody>
      </p:sp>
      <p:sp>
        <p:nvSpPr>
          <p:cNvPr id="190" name="2ème étape"/>
          <p:cNvSpPr txBox="1"/>
          <p:nvPr/>
        </p:nvSpPr>
        <p:spPr>
          <a:xfrm>
            <a:off x="6977140" y="11043919"/>
            <a:ext cx="1805454"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400">
                <a:latin typeface="Helvetica"/>
                <a:ea typeface="Helvetica"/>
                <a:cs typeface="Helvetica"/>
                <a:sym typeface="Helvetica"/>
              </a:defRPr>
            </a:lvl1pPr>
          </a:lstStyle>
          <a:p>
            <a:pPr/>
            <a:r>
              <a:t>2ème étape</a:t>
            </a:r>
          </a:p>
        </p:txBody>
      </p:sp>
      <p:sp>
        <p:nvSpPr>
          <p:cNvPr id="191" name="1ère étape"/>
          <p:cNvSpPr txBox="1"/>
          <p:nvPr/>
        </p:nvSpPr>
        <p:spPr>
          <a:xfrm>
            <a:off x="2266710" y="11043919"/>
            <a:ext cx="1653054"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400">
                <a:latin typeface="Helvetica"/>
                <a:ea typeface="Helvetica"/>
                <a:cs typeface="Helvetica"/>
                <a:sym typeface="Helvetica"/>
              </a:defRPr>
            </a:lvl1pPr>
          </a:lstStyle>
          <a:p>
            <a:pPr/>
            <a:r>
              <a:t>1ère étape</a:t>
            </a:r>
          </a:p>
        </p:txBody>
      </p:sp>
      <p:sp>
        <p:nvSpPr>
          <p:cNvPr id="192" name="Carré"/>
          <p:cNvSpPr/>
          <p:nvPr/>
        </p:nvSpPr>
        <p:spPr>
          <a:xfrm>
            <a:off x="6079344" y="6459011"/>
            <a:ext cx="754747"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193" name="Etape 2"/>
          <p:cNvSpPr txBox="1"/>
          <p:nvPr/>
        </p:nvSpPr>
        <p:spPr>
          <a:xfrm>
            <a:off x="6317903" y="6459013"/>
            <a:ext cx="1929690" cy="665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200">
                <a:latin typeface="Helvetica"/>
                <a:ea typeface="Helvetica"/>
                <a:cs typeface="Helvetica"/>
                <a:sym typeface="Helvetica"/>
              </a:defRPr>
            </a:lvl1pPr>
          </a:lstStyle>
          <a:p>
            <a:pPr/>
            <a:r>
              <a:t>Etape 2</a:t>
            </a:r>
          </a:p>
        </p:txBody>
      </p:sp>
      <p:sp>
        <p:nvSpPr>
          <p:cNvPr id="194" name="Cette étape permet de recenser les documents et l’histoire du lieu, ce qui permettra plus tard une restauration plus authentique."/>
          <p:cNvSpPr txBox="1"/>
          <p:nvPr/>
        </p:nvSpPr>
        <p:spPr>
          <a:xfrm>
            <a:off x="6317903" y="6970835"/>
            <a:ext cx="4033059" cy="3383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20000"/>
              </a:lnSpc>
              <a:defRPr b="0" sz="2800">
                <a:latin typeface="Helvetica"/>
                <a:ea typeface="Helvetica"/>
                <a:cs typeface="Helvetica"/>
                <a:sym typeface="Helvetica"/>
              </a:defRPr>
            </a:lvl1pPr>
          </a:lstStyle>
          <a:p>
            <a:pPr/>
            <a:r>
              <a:t>Cette étape permet de recenser les documents et l’histoire du lieu, ce qui permettra plus tard une restauration plus authentique.</a:t>
            </a:r>
          </a:p>
        </p:txBody>
      </p:sp>
      <p:sp>
        <p:nvSpPr>
          <p:cNvPr id="195" name="Carré"/>
          <p:cNvSpPr/>
          <p:nvPr/>
        </p:nvSpPr>
        <p:spPr>
          <a:xfrm>
            <a:off x="10667507" y="7505365"/>
            <a:ext cx="754747"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196" name="Etape 3"/>
          <p:cNvSpPr txBox="1"/>
          <p:nvPr/>
        </p:nvSpPr>
        <p:spPr>
          <a:xfrm>
            <a:off x="10906067" y="7505368"/>
            <a:ext cx="1945946" cy="665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200">
                <a:latin typeface="Helvetica"/>
                <a:ea typeface="Helvetica"/>
                <a:cs typeface="Helvetica"/>
                <a:sym typeface="Helvetica"/>
              </a:defRPr>
            </a:lvl1pPr>
          </a:lstStyle>
          <a:p>
            <a:pPr/>
            <a:r>
              <a:t>Etape 3</a:t>
            </a:r>
          </a:p>
        </p:txBody>
      </p:sp>
      <p:sp>
        <p:nvSpPr>
          <p:cNvPr id="197" name="Etablir une convention avec la commune de Saint André-Allas."/>
          <p:cNvSpPr txBox="1"/>
          <p:nvPr/>
        </p:nvSpPr>
        <p:spPr>
          <a:xfrm>
            <a:off x="10906067" y="8017189"/>
            <a:ext cx="4033059" cy="22860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20000"/>
              </a:lnSpc>
              <a:defRPr b="0" sz="2800">
                <a:latin typeface="Helvetica"/>
                <a:ea typeface="Helvetica"/>
                <a:cs typeface="Helvetica"/>
                <a:sym typeface="Helvetica"/>
              </a:defRPr>
            </a:lvl1pPr>
          </a:lstStyle>
          <a:p>
            <a:pPr/>
            <a:r>
              <a:t>Etablir une convention avec la commune de Saint André-Allas. </a:t>
            </a:r>
          </a:p>
        </p:txBody>
      </p:sp>
      <p:sp>
        <p:nvSpPr>
          <p:cNvPr id="198" name="Carré"/>
          <p:cNvSpPr/>
          <p:nvPr/>
        </p:nvSpPr>
        <p:spPr>
          <a:xfrm>
            <a:off x="15255671" y="6494302"/>
            <a:ext cx="754747"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199" name="Etape 4"/>
          <p:cNvSpPr txBox="1"/>
          <p:nvPr/>
        </p:nvSpPr>
        <p:spPr>
          <a:xfrm>
            <a:off x="15494232" y="6494303"/>
            <a:ext cx="1952042" cy="66548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200">
                <a:latin typeface="Helvetica"/>
                <a:ea typeface="Helvetica"/>
                <a:cs typeface="Helvetica"/>
                <a:sym typeface="Helvetica"/>
              </a:defRPr>
            </a:lvl1pPr>
          </a:lstStyle>
          <a:p>
            <a:pPr/>
            <a:r>
              <a:t>Etape 4</a:t>
            </a:r>
          </a:p>
        </p:txBody>
      </p:sp>
      <p:sp>
        <p:nvSpPr>
          <p:cNvPr id="200" name="Dévégétalisation et arpentage des lieux.…"/>
          <p:cNvSpPr txBox="1"/>
          <p:nvPr/>
        </p:nvSpPr>
        <p:spPr>
          <a:xfrm>
            <a:off x="15494232" y="7006125"/>
            <a:ext cx="4033059" cy="3383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lnSpc>
                <a:spcPct val="120000"/>
              </a:lnSpc>
              <a:defRPr b="0" sz="2800">
                <a:latin typeface="Helvetica"/>
                <a:ea typeface="Helvetica"/>
                <a:cs typeface="Helvetica"/>
                <a:sym typeface="Helvetica"/>
              </a:defRPr>
            </a:pPr>
            <a:r>
              <a:t>Dévégétalisation et arpentage des lieux.</a:t>
            </a:r>
          </a:p>
          <a:p>
            <a:pPr algn="l" defTabSz="1828800">
              <a:lnSpc>
                <a:spcPct val="120000"/>
              </a:lnSpc>
              <a:defRPr b="0" sz="2800">
                <a:latin typeface="Helvetica"/>
                <a:ea typeface="Helvetica"/>
                <a:cs typeface="Helvetica"/>
                <a:sym typeface="Helvetica"/>
              </a:defRPr>
            </a:pPr>
            <a:r>
              <a:t>Métrage de la totalité des murs ou/et restes de constructions.</a:t>
            </a:r>
          </a:p>
        </p:txBody>
      </p:sp>
      <p:sp>
        <p:nvSpPr>
          <p:cNvPr id="201" name="Carré"/>
          <p:cNvSpPr/>
          <p:nvPr/>
        </p:nvSpPr>
        <p:spPr>
          <a:xfrm>
            <a:off x="19545397" y="7525943"/>
            <a:ext cx="754747"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202" name="Etape 5"/>
          <p:cNvSpPr txBox="1"/>
          <p:nvPr/>
        </p:nvSpPr>
        <p:spPr>
          <a:xfrm>
            <a:off x="19783958" y="7525946"/>
            <a:ext cx="1935786" cy="665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200">
                <a:latin typeface="Helvetica"/>
                <a:ea typeface="Helvetica"/>
                <a:cs typeface="Helvetica"/>
                <a:sym typeface="Helvetica"/>
              </a:defRPr>
            </a:lvl1pPr>
          </a:lstStyle>
          <a:p>
            <a:pPr/>
            <a:r>
              <a:t>Etape 5</a:t>
            </a:r>
          </a:p>
        </p:txBody>
      </p:sp>
      <p:sp>
        <p:nvSpPr>
          <p:cNvPr id="203" name="Sécurisation de chantier et début des travaux."/>
          <p:cNvSpPr txBox="1"/>
          <p:nvPr/>
        </p:nvSpPr>
        <p:spPr>
          <a:xfrm>
            <a:off x="19783958" y="8037768"/>
            <a:ext cx="4033059" cy="22860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20000"/>
              </a:lnSpc>
              <a:defRPr b="0" sz="2800">
                <a:latin typeface="Helvetica"/>
                <a:ea typeface="Helvetica"/>
                <a:cs typeface="Helvetica"/>
                <a:sym typeface="Helvetica"/>
              </a:defRPr>
            </a:lvl1pPr>
          </a:lstStyle>
          <a:p>
            <a:pPr/>
            <a:r>
              <a:t>Sécurisation de chantier et début des travaux.</a:t>
            </a:r>
          </a:p>
        </p:txBody>
      </p:sp>
      <p:pic>
        <p:nvPicPr>
          <p:cNvPr id="204"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78"/>
                                        </p:tgtEl>
                                        <p:attrNameLst>
                                          <p:attrName>style.visibility</p:attrName>
                                        </p:attrNameLst>
                                      </p:cBhvr>
                                      <p:to>
                                        <p:strVal val="visible"/>
                                      </p:to>
                                    </p:set>
                                    <p:anim calcmode="lin" valueType="num">
                                      <p:cBhvr>
                                        <p:cTn id="7" dur="750" fill="hold"/>
                                        <p:tgtEl>
                                          <p:spTgt spid="178"/>
                                        </p:tgtEl>
                                        <p:attrNameLst>
                                          <p:attrName>ppt_x</p:attrName>
                                        </p:attrNameLst>
                                      </p:cBhvr>
                                      <p:tavLst>
                                        <p:tav tm="0">
                                          <p:val>
                                            <p:strVal val="0-#ppt_w/2"/>
                                          </p:val>
                                        </p:tav>
                                        <p:tav tm="100000">
                                          <p:val>
                                            <p:strVal val="#ppt_x"/>
                                          </p:val>
                                        </p:tav>
                                      </p:tavLst>
                                    </p:anim>
                                    <p:anim calcmode="lin" valueType="num">
                                      <p:cBhvr>
                                        <p:cTn id="8" dur="750" fill="hold"/>
                                        <p:tgtEl>
                                          <p:spTgt spid="17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Class="entr" nodeType="afterEffect" presetSubtype="8" presetID="22" grpId="2" fill="hold">
                                  <p:stCondLst>
                                    <p:cond delay="0"/>
                                  </p:stCondLst>
                                  <p:iterate type="el" backwards="0">
                                    <p:tmAbs val="0"/>
                                  </p:iterate>
                                  <p:childTnLst>
                                    <p:set>
                                      <p:cBhvr>
                                        <p:cTn id="11" fill="hold"/>
                                        <p:tgtEl>
                                          <p:spTgt spid="179"/>
                                        </p:tgtEl>
                                        <p:attrNameLst>
                                          <p:attrName>style.visibility</p:attrName>
                                        </p:attrNameLst>
                                      </p:cBhvr>
                                      <p:to>
                                        <p:strVal val="visible"/>
                                      </p:to>
                                    </p:set>
                                    <p:animEffect filter="wipe(left)" transition="in">
                                      <p:cBhvr>
                                        <p:cTn id="12" dur="500"/>
                                        <p:tgtEl>
                                          <p:spTgt spid="179"/>
                                        </p:tgtEl>
                                      </p:cBhvr>
                                    </p:animEffect>
                                  </p:childTnLst>
                                </p:cTn>
                              </p:par>
                            </p:childTnLst>
                          </p:cTn>
                        </p:par>
                        <p:par>
                          <p:cTn id="13" fill="hold">
                            <p:stCondLst>
                              <p:cond delay="1250"/>
                            </p:stCondLst>
                            <p:childTnLst>
                              <p:par>
                                <p:cTn id="14" presetClass="entr" nodeType="afterEffect" presetSubtype="16" presetID="23" grpId="3" fill="hold">
                                  <p:stCondLst>
                                    <p:cond delay="0"/>
                                  </p:stCondLst>
                                  <p:iterate type="el" backwards="0">
                                    <p:tmAbs val="0"/>
                                  </p:iterate>
                                  <p:childTnLst>
                                    <p:set>
                                      <p:cBhvr>
                                        <p:cTn id="15" fill="hold"/>
                                        <p:tgtEl>
                                          <p:spTgt spid="182"/>
                                        </p:tgtEl>
                                        <p:attrNameLst>
                                          <p:attrName>style.visibility</p:attrName>
                                        </p:attrNameLst>
                                      </p:cBhvr>
                                      <p:to>
                                        <p:strVal val="visible"/>
                                      </p:to>
                                    </p:set>
                                    <p:anim calcmode="lin" valueType="num">
                                      <p:cBhvr>
                                        <p:cTn id="16" dur="500" fill="hold"/>
                                        <p:tgtEl>
                                          <p:spTgt spid="182"/>
                                        </p:tgtEl>
                                        <p:attrNameLst>
                                          <p:attrName>ppt_w</p:attrName>
                                        </p:attrNameLst>
                                      </p:cBhvr>
                                      <p:tavLst>
                                        <p:tav tm="0">
                                          <p:val>
                                            <p:fltVal val="0"/>
                                          </p:val>
                                        </p:tav>
                                        <p:tav tm="100000">
                                          <p:val>
                                            <p:strVal val="#ppt_w"/>
                                          </p:val>
                                        </p:tav>
                                      </p:tavLst>
                                    </p:anim>
                                    <p:anim calcmode="lin" valueType="num">
                                      <p:cBhvr>
                                        <p:cTn id="17" dur="500" fill="hold"/>
                                        <p:tgtEl>
                                          <p:spTgt spid="182"/>
                                        </p:tgtEl>
                                        <p:attrNameLst>
                                          <p:attrName>ppt_h</p:attrName>
                                        </p:attrNameLst>
                                      </p:cBhvr>
                                      <p:tavLst>
                                        <p:tav tm="0">
                                          <p:val>
                                            <p:fltVal val="0"/>
                                          </p:val>
                                        </p:tav>
                                        <p:tav tm="100000">
                                          <p:val>
                                            <p:strVal val="#ppt_h"/>
                                          </p:val>
                                        </p:tav>
                                      </p:tavLst>
                                    </p:anim>
                                  </p:childTnLst>
                                </p:cTn>
                              </p:par>
                            </p:childTnLst>
                          </p:cTn>
                        </p:par>
                        <p:par>
                          <p:cTn id="18" fill="hold">
                            <p:stCondLst>
                              <p:cond delay="1750"/>
                            </p:stCondLst>
                            <p:childTnLst>
                              <p:par>
                                <p:cTn id="19" presetClass="entr" nodeType="afterEffect" presetSubtype="4" presetID="2" grpId="4" fill="hold">
                                  <p:stCondLst>
                                    <p:cond delay="0"/>
                                  </p:stCondLst>
                                  <p:iterate type="el" backwards="0">
                                    <p:tmAbs val="0"/>
                                  </p:iterate>
                                  <p:childTnLst>
                                    <p:set>
                                      <p:cBhvr>
                                        <p:cTn id="20" fill="hold"/>
                                        <p:tgtEl>
                                          <p:spTgt spid="191"/>
                                        </p:tgtEl>
                                        <p:attrNameLst>
                                          <p:attrName>style.visibility</p:attrName>
                                        </p:attrNameLst>
                                      </p:cBhvr>
                                      <p:to>
                                        <p:strVal val="visible"/>
                                      </p:to>
                                    </p:set>
                                    <p:anim calcmode="lin" valueType="num">
                                      <p:cBhvr>
                                        <p:cTn id="21" dur="500" fill="hold"/>
                                        <p:tgtEl>
                                          <p:spTgt spid="191"/>
                                        </p:tgtEl>
                                        <p:attrNameLst>
                                          <p:attrName>ppt_x</p:attrName>
                                        </p:attrNameLst>
                                      </p:cBhvr>
                                      <p:tavLst>
                                        <p:tav tm="0">
                                          <p:val>
                                            <p:strVal val="#ppt_x"/>
                                          </p:val>
                                        </p:tav>
                                        <p:tav tm="100000">
                                          <p:val>
                                            <p:strVal val="#ppt_x"/>
                                          </p:val>
                                        </p:tav>
                                      </p:tavLst>
                                    </p:anim>
                                    <p:anim calcmode="lin" valueType="num">
                                      <p:cBhvr>
                                        <p:cTn id="22" dur="500" fill="hold"/>
                                        <p:tgtEl>
                                          <p:spTgt spid="191"/>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Class="entr" nodeType="afterEffect" presetSubtype="16" presetID="23" grpId="5" fill="hold">
                                  <p:stCondLst>
                                    <p:cond delay="0"/>
                                  </p:stCondLst>
                                  <p:iterate type="el" backwards="0">
                                    <p:tmAbs val="0"/>
                                  </p:iterate>
                                  <p:childTnLst>
                                    <p:set>
                                      <p:cBhvr>
                                        <p:cTn id="25" fill="hold"/>
                                        <p:tgtEl>
                                          <p:spTgt spid="183"/>
                                        </p:tgtEl>
                                        <p:attrNameLst>
                                          <p:attrName>style.visibility</p:attrName>
                                        </p:attrNameLst>
                                      </p:cBhvr>
                                      <p:to>
                                        <p:strVal val="visible"/>
                                      </p:to>
                                    </p:set>
                                    <p:anim calcmode="lin" valueType="num">
                                      <p:cBhvr>
                                        <p:cTn id="26" dur="500" fill="hold"/>
                                        <p:tgtEl>
                                          <p:spTgt spid="183"/>
                                        </p:tgtEl>
                                        <p:attrNameLst>
                                          <p:attrName>ppt_w</p:attrName>
                                        </p:attrNameLst>
                                      </p:cBhvr>
                                      <p:tavLst>
                                        <p:tav tm="0">
                                          <p:val>
                                            <p:fltVal val="0"/>
                                          </p:val>
                                        </p:tav>
                                        <p:tav tm="100000">
                                          <p:val>
                                            <p:strVal val="#ppt_w"/>
                                          </p:val>
                                        </p:tav>
                                      </p:tavLst>
                                    </p:anim>
                                    <p:anim calcmode="lin" valueType="num">
                                      <p:cBhvr>
                                        <p:cTn id="27" dur="500" fill="hold"/>
                                        <p:tgtEl>
                                          <p:spTgt spid="183"/>
                                        </p:tgtEl>
                                        <p:attrNameLst>
                                          <p:attrName>ppt_h</p:attrName>
                                        </p:attrNameLst>
                                      </p:cBhvr>
                                      <p:tavLst>
                                        <p:tav tm="0">
                                          <p:val>
                                            <p:fltVal val="0"/>
                                          </p:val>
                                        </p:tav>
                                        <p:tav tm="100000">
                                          <p:val>
                                            <p:strVal val="#ppt_h"/>
                                          </p:val>
                                        </p:tav>
                                      </p:tavLst>
                                    </p:anim>
                                  </p:childTnLst>
                                </p:cTn>
                              </p:par>
                            </p:childTnLst>
                          </p:cTn>
                        </p:par>
                        <p:par>
                          <p:cTn id="28" fill="hold">
                            <p:stCondLst>
                              <p:cond delay="2750"/>
                            </p:stCondLst>
                            <p:childTnLst>
                              <p:par>
                                <p:cTn id="29" presetClass="entr" nodeType="afterEffect" presetSubtype="4" presetID="2" grpId="6" fill="hold">
                                  <p:stCondLst>
                                    <p:cond delay="0"/>
                                  </p:stCondLst>
                                  <p:iterate type="el" backwards="0">
                                    <p:tmAbs val="0"/>
                                  </p:iterate>
                                  <p:childTnLst>
                                    <p:set>
                                      <p:cBhvr>
                                        <p:cTn id="30" fill="hold"/>
                                        <p:tgtEl>
                                          <p:spTgt spid="190"/>
                                        </p:tgtEl>
                                        <p:attrNameLst>
                                          <p:attrName>style.visibility</p:attrName>
                                        </p:attrNameLst>
                                      </p:cBhvr>
                                      <p:to>
                                        <p:strVal val="visible"/>
                                      </p:to>
                                    </p:set>
                                    <p:anim calcmode="lin" valueType="num">
                                      <p:cBhvr>
                                        <p:cTn id="31" dur="500" fill="hold"/>
                                        <p:tgtEl>
                                          <p:spTgt spid="190"/>
                                        </p:tgtEl>
                                        <p:attrNameLst>
                                          <p:attrName>ppt_x</p:attrName>
                                        </p:attrNameLst>
                                      </p:cBhvr>
                                      <p:tavLst>
                                        <p:tav tm="0">
                                          <p:val>
                                            <p:strVal val="#ppt_x"/>
                                          </p:val>
                                        </p:tav>
                                        <p:tav tm="100000">
                                          <p:val>
                                            <p:strVal val="#ppt_x"/>
                                          </p:val>
                                        </p:tav>
                                      </p:tavLst>
                                    </p:anim>
                                    <p:anim calcmode="lin" valueType="num">
                                      <p:cBhvr>
                                        <p:cTn id="32" dur="500" fill="hold"/>
                                        <p:tgtEl>
                                          <p:spTgt spid="190"/>
                                        </p:tgtEl>
                                        <p:attrNameLst>
                                          <p:attrName>ppt_y</p:attrName>
                                        </p:attrNameLst>
                                      </p:cBhvr>
                                      <p:tavLst>
                                        <p:tav tm="0">
                                          <p:val>
                                            <p:strVal val="1+#ppt_h/2"/>
                                          </p:val>
                                        </p:tav>
                                        <p:tav tm="100000">
                                          <p:val>
                                            <p:strVal val="#ppt_y"/>
                                          </p:val>
                                        </p:tav>
                                      </p:tavLst>
                                    </p:anim>
                                  </p:childTnLst>
                                </p:cTn>
                              </p:par>
                            </p:childTnLst>
                          </p:cTn>
                        </p:par>
                        <p:par>
                          <p:cTn id="33" fill="hold">
                            <p:stCondLst>
                              <p:cond delay="3250"/>
                            </p:stCondLst>
                            <p:childTnLst>
                              <p:par>
                                <p:cTn id="34" presetClass="entr" nodeType="afterEffect" presetSubtype="16" presetID="23" grpId="7" fill="hold">
                                  <p:stCondLst>
                                    <p:cond delay="0"/>
                                  </p:stCondLst>
                                  <p:iterate type="el" backwards="0">
                                    <p:tmAbs val="0"/>
                                  </p:iterate>
                                  <p:childTnLst>
                                    <p:set>
                                      <p:cBhvr>
                                        <p:cTn id="35" fill="hold"/>
                                        <p:tgtEl>
                                          <p:spTgt spid="184"/>
                                        </p:tgtEl>
                                        <p:attrNameLst>
                                          <p:attrName>style.visibility</p:attrName>
                                        </p:attrNameLst>
                                      </p:cBhvr>
                                      <p:to>
                                        <p:strVal val="visible"/>
                                      </p:to>
                                    </p:set>
                                    <p:anim calcmode="lin" valueType="num">
                                      <p:cBhvr>
                                        <p:cTn id="36" dur="500" fill="hold"/>
                                        <p:tgtEl>
                                          <p:spTgt spid="184"/>
                                        </p:tgtEl>
                                        <p:attrNameLst>
                                          <p:attrName>ppt_w</p:attrName>
                                        </p:attrNameLst>
                                      </p:cBhvr>
                                      <p:tavLst>
                                        <p:tav tm="0">
                                          <p:val>
                                            <p:fltVal val="0"/>
                                          </p:val>
                                        </p:tav>
                                        <p:tav tm="100000">
                                          <p:val>
                                            <p:strVal val="#ppt_w"/>
                                          </p:val>
                                        </p:tav>
                                      </p:tavLst>
                                    </p:anim>
                                    <p:anim calcmode="lin" valueType="num">
                                      <p:cBhvr>
                                        <p:cTn id="37" dur="500" fill="hold"/>
                                        <p:tgtEl>
                                          <p:spTgt spid="184"/>
                                        </p:tgtEl>
                                        <p:attrNameLst>
                                          <p:attrName>ppt_h</p:attrName>
                                        </p:attrNameLst>
                                      </p:cBhvr>
                                      <p:tavLst>
                                        <p:tav tm="0">
                                          <p:val>
                                            <p:fltVal val="0"/>
                                          </p:val>
                                        </p:tav>
                                        <p:tav tm="100000">
                                          <p:val>
                                            <p:strVal val="#ppt_h"/>
                                          </p:val>
                                        </p:tav>
                                      </p:tavLst>
                                    </p:anim>
                                  </p:childTnLst>
                                </p:cTn>
                              </p:par>
                            </p:childTnLst>
                          </p:cTn>
                        </p:par>
                        <p:par>
                          <p:cTn id="38" fill="hold">
                            <p:stCondLst>
                              <p:cond delay="3750"/>
                            </p:stCondLst>
                            <p:childTnLst>
                              <p:par>
                                <p:cTn id="39" presetClass="entr" nodeType="afterEffect" presetSubtype="4" presetID="2" grpId="8" fill="hold">
                                  <p:stCondLst>
                                    <p:cond delay="0"/>
                                  </p:stCondLst>
                                  <p:iterate type="el" backwards="0">
                                    <p:tmAbs val="0"/>
                                  </p:iterate>
                                  <p:childTnLst>
                                    <p:set>
                                      <p:cBhvr>
                                        <p:cTn id="40" fill="hold"/>
                                        <p:tgtEl>
                                          <p:spTgt spid="189"/>
                                        </p:tgtEl>
                                        <p:attrNameLst>
                                          <p:attrName>style.visibility</p:attrName>
                                        </p:attrNameLst>
                                      </p:cBhvr>
                                      <p:to>
                                        <p:strVal val="visible"/>
                                      </p:to>
                                    </p:set>
                                    <p:anim calcmode="lin" valueType="num">
                                      <p:cBhvr>
                                        <p:cTn id="41" dur="500" fill="hold"/>
                                        <p:tgtEl>
                                          <p:spTgt spid="189"/>
                                        </p:tgtEl>
                                        <p:attrNameLst>
                                          <p:attrName>ppt_x</p:attrName>
                                        </p:attrNameLst>
                                      </p:cBhvr>
                                      <p:tavLst>
                                        <p:tav tm="0">
                                          <p:val>
                                            <p:strVal val="#ppt_x"/>
                                          </p:val>
                                        </p:tav>
                                        <p:tav tm="100000">
                                          <p:val>
                                            <p:strVal val="#ppt_x"/>
                                          </p:val>
                                        </p:tav>
                                      </p:tavLst>
                                    </p:anim>
                                    <p:anim calcmode="lin" valueType="num">
                                      <p:cBhvr>
                                        <p:cTn id="42" dur="500" fill="hold"/>
                                        <p:tgtEl>
                                          <p:spTgt spid="189"/>
                                        </p:tgtEl>
                                        <p:attrNameLst>
                                          <p:attrName>ppt_y</p:attrName>
                                        </p:attrNameLst>
                                      </p:cBhvr>
                                      <p:tavLst>
                                        <p:tav tm="0">
                                          <p:val>
                                            <p:strVal val="1+#ppt_h/2"/>
                                          </p:val>
                                        </p:tav>
                                        <p:tav tm="100000">
                                          <p:val>
                                            <p:strVal val="#ppt_y"/>
                                          </p:val>
                                        </p:tav>
                                      </p:tavLst>
                                    </p:anim>
                                  </p:childTnLst>
                                </p:cTn>
                              </p:par>
                            </p:childTnLst>
                          </p:cTn>
                        </p:par>
                        <p:par>
                          <p:cTn id="43" fill="hold">
                            <p:stCondLst>
                              <p:cond delay="4250"/>
                            </p:stCondLst>
                            <p:childTnLst>
                              <p:par>
                                <p:cTn id="44" presetClass="entr" nodeType="afterEffect" presetSubtype="16" presetID="23" grpId="9" fill="hold">
                                  <p:stCondLst>
                                    <p:cond delay="0"/>
                                  </p:stCondLst>
                                  <p:iterate type="el" backwards="0">
                                    <p:tmAbs val="0"/>
                                  </p:iterate>
                                  <p:childTnLst>
                                    <p:set>
                                      <p:cBhvr>
                                        <p:cTn id="45" fill="hold"/>
                                        <p:tgtEl>
                                          <p:spTgt spid="185"/>
                                        </p:tgtEl>
                                        <p:attrNameLst>
                                          <p:attrName>style.visibility</p:attrName>
                                        </p:attrNameLst>
                                      </p:cBhvr>
                                      <p:to>
                                        <p:strVal val="visible"/>
                                      </p:to>
                                    </p:set>
                                    <p:anim calcmode="lin" valueType="num">
                                      <p:cBhvr>
                                        <p:cTn id="46" dur="500" fill="hold"/>
                                        <p:tgtEl>
                                          <p:spTgt spid="185"/>
                                        </p:tgtEl>
                                        <p:attrNameLst>
                                          <p:attrName>ppt_w</p:attrName>
                                        </p:attrNameLst>
                                      </p:cBhvr>
                                      <p:tavLst>
                                        <p:tav tm="0">
                                          <p:val>
                                            <p:fltVal val="0"/>
                                          </p:val>
                                        </p:tav>
                                        <p:tav tm="100000">
                                          <p:val>
                                            <p:strVal val="#ppt_w"/>
                                          </p:val>
                                        </p:tav>
                                      </p:tavLst>
                                    </p:anim>
                                    <p:anim calcmode="lin" valueType="num">
                                      <p:cBhvr>
                                        <p:cTn id="47" dur="500" fill="hold"/>
                                        <p:tgtEl>
                                          <p:spTgt spid="185"/>
                                        </p:tgtEl>
                                        <p:attrNameLst>
                                          <p:attrName>ppt_h</p:attrName>
                                        </p:attrNameLst>
                                      </p:cBhvr>
                                      <p:tavLst>
                                        <p:tav tm="0">
                                          <p:val>
                                            <p:fltVal val="0"/>
                                          </p:val>
                                        </p:tav>
                                        <p:tav tm="100000">
                                          <p:val>
                                            <p:strVal val="#ppt_h"/>
                                          </p:val>
                                        </p:tav>
                                      </p:tavLst>
                                    </p:anim>
                                  </p:childTnLst>
                                </p:cTn>
                              </p:par>
                            </p:childTnLst>
                          </p:cTn>
                        </p:par>
                        <p:par>
                          <p:cTn id="48" fill="hold">
                            <p:stCondLst>
                              <p:cond delay="4750"/>
                            </p:stCondLst>
                            <p:childTnLst>
                              <p:par>
                                <p:cTn id="49" presetClass="entr" nodeType="afterEffect" presetSubtype="4" presetID="2" grpId="10" fill="hold">
                                  <p:stCondLst>
                                    <p:cond delay="0"/>
                                  </p:stCondLst>
                                  <p:iterate type="el" backwards="0">
                                    <p:tmAbs val="0"/>
                                  </p:iterate>
                                  <p:childTnLst>
                                    <p:set>
                                      <p:cBhvr>
                                        <p:cTn id="50" fill="hold"/>
                                        <p:tgtEl>
                                          <p:spTgt spid="188"/>
                                        </p:tgtEl>
                                        <p:attrNameLst>
                                          <p:attrName>style.visibility</p:attrName>
                                        </p:attrNameLst>
                                      </p:cBhvr>
                                      <p:to>
                                        <p:strVal val="visible"/>
                                      </p:to>
                                    </p:set>
                                    <p:anim calcmode="lin" valueType="num">
                                      <p:cBhvr>
                                        <p:cTn id="51" dur="500" fill="hold"/>
                                        <p:tgtEl>
                                          <p:spTgt spid="188"/>
                                        </p:tgtEl>
                                        <p:attrNameLst>
                                          <p:attrName>ppt_x</p:attrName>
                                        </p:attrNameLst>
                                      </p:cBhvr>
                                      <p:tavLst>
                                        <p:tav tm="0">
                                          <p:val>
                                            <p:strVal val="#ppt_x"/>
                                          </p:val>
                                        </p:tav>
                                        <p:tav tm="100000">
                                          <p:val>
                                            <p:strVal val="#ppt_x"/>
                                          </p:val>
                                        </p:tav>
                                      </p:tavLst>
                                    </p:anim>
                                    <p:anim calcmode="lin" valueType="num">
                                      <p:cBhvr>
                                        <p:cTn id="52" dur="500" fill="hold"/>
                                        <p:tgtEl>
                                          <p:spTgt spid="188"/>
                                        </p:tgtEl>
                                        <p:attrNameLst>
                                          <p:attrName>ppt_y</p:attrName>
                                        </p:attrNameLst>
                                      </p:cBhvr>
                                      <p:tavLst>
                                        <p:tav tm="0">
                                          <p:val>
                                            <p:strVal val="1+#ppt_h/2"/>
                                          </p:val>
                                        </p:tav>
                                        <p:tav tm="100000">
                                          <p:val>
                                            <p:strVal val="#ppt_y"/>
                                          </p:val>
                                        </p:tav>
                                      </p:tavLst>
                                    </p:anim>
                                  </p:childTnLst>
                                </p:cTn>
                              </p:par>
                            </p:childTnLst>
                          </p:cTn>
                        </p:par>
                        <p:par>
                          <p:cTn id="53" fill="hold">
                            <p:stCondLst>
                              <p:cond delay="5250"/>
                            </p:stCondLst>
                            <p:childTnLst>
                              <p:par>
                                <p:cTn id="54" presetClass="entr" nodeType="afterEffect" presetSubtype="16" presetID="23" grpId="11" fill="hold">
                                  <p:stCondLst>
                                    <p:cond delay="0"/>
                                  </p:stCondLst>
                                  <p:iterate type="el" backwards="0">
                                    <p:tmAbs val="0"/>
                                  </p:iterate>
                                  <p:childTnLst>
                                    <p:set>
                                      <p:cBhvr>
                                        <p:cTn id="55" fill="hold"/>
                                        <p:tgtEl>
                                          <p:spTgt spid="186"/>
                                        </p:tgtEl>
                                        <p:attrNameLst>
                                          <p:attrName>style.visibility</p:attrName>
                                        </p:attrNameLst>
                                      </p:cBhvr>
                                      <p:to>
                                        <p:strVal val="visible"/>
                                      </p:to>
                                    </p:set>
                                    <p:anim calcmode="lin" valueType="num">
                                      <p:cBhvr>
                                        <p:cTn id="56" dur="500" fill="hold"/>
                                        <p:tgtEl>
                                          <p:spTgt spid="186"/>
                                        </p:tgtEl>
                                        <p:attrNameLst>
                                          <p:attrName>ppt_w</p:attrName>
                                        </p:attrNameLst>
                                      </p:cBhvr>
                                      <p:tavLst>
                                        <p:tav tm="0">
                                          <p:val>
                                            <p:fltVal val="0"/>
                                          </p:val>
                                        </p:tav>
                                        <p:tav tm="100000">
                                          <p:val>
                                            <p:strVal val="#ppt_w"/>
                                          </p:val>
                                        </p:tav>
                                      </p:tavLst>
                                    </p:anim>
                                    <p:anim calcmode="lin" valueType="num">
                                      <p:cBhvr>
                                        <p:cTn id="57" dur="500" fill="hold"/>
                                        <p:tgtEl>
                                          <p:spTgt spid="186"/>
                                        </p:tgtEl>
                                        <p:attrNameLst>
                                          <p:attrName>ppt_h</p:attrName>
                                        </p:attrNameLst>
                                      </p:cBhvr>
                                      <p:tavLst>
                                        <p:tav tm="0">
                                          <p:val>
                                            <p:fltVal val="0"/>
                                          </p:val>
                                        </p:tav>
                                        <p:tav tm="100000">
                                          <p:val>
                                            <p:strVal val="#ppt_h"/>
                                          </p:val>
                                        </p:tav>
                                      </p:tavLst>
                                    </p:anim>
                                  </p:childTnLst>
                                </p:cTn>
                              </p:par>
                            </p:childTnLst>
                          </p:cTn>
                        </p:par>
                        <p:par>
                          <p:cTn id="58" fill="hold">
                            <p:stCondLst>
                              <p:cond delay="5750"/>
                            </p:stCondLst>
                            <p:childTnLst>
                              <p:par>
                                <p:cTn id="59" presetClass="entr" nodeType="afterEffect" presetSubtype="4" presetID="2" grpId="12" fill="hold">
                                  <p:stCondLst>
                                    <p:cond delay="0"/>
                                  </p:stCondLst>
                                  <p:iterate type="el" backwards="0">
                                    <p:tmAbs val="0"/>
                                  </p:iterate>
                                  <p:childTnLst>
                                    <p:set>
                                      <p:cBhvr>
                                        <p:cTn id="60" fill="hold"/>
                                        <p:tgtEl>
                                          <p:spTgt spid="187"/>
                                        </p:tgtEl>
                                        <p:attrNameLst>
                                          <p:attrName>style.visibility</p:attrName>
                                        </p:attrNameLst>
                                      </p:cBhvr>
                                      <p:to>
                                        <p:strVal val="visible"/>
                                      </p:to>
                                    </p:set>
                                    <p:anim calcmode="lin" valueType="num">
                                      <p:cBhvr>
                                        <p:cTn id="61" dur="500" fill="hold"/>
                                        <p:tgtEl>
                                          <p:spTgt spid="187"/>
                                        </p:tgtEl>
                                        <p:attrNameLst>
                                          <p:attrName>ppt_x</p:attrName>
                                        </p:attrNameLst>
                                      </p:cBhvr>
                                      <p:tavLst>
                                        <p:tav tm="0">
                                          <p:val>
                                            <p:strVal val="#ppt_x"/>
                                          </p:val>
                                        </p:tav>
                                        <p:tav tm="100000">
                                          <p:val>
                                            <p:strVal val="#ppt_x"/>
                                          </p:val>
                                        </p:tav>
                                      </p:tavLst>
                                    </p:anim>
                                    <p:anim calcmode="lin" valueType="num">
                                      <p:cBhvr>
                                        <p:cTn id="62" dur="500" fill="hold"/>
                                        <p:tgtEl>
                                          <p:spTgt spid="187"/>
                                        </p:tgtEl>
                                        <p:attrNameLst>
                                          <p:attrName>ppt_y</p:attrName>
                                        </p:attrNameLst>
                                      </p:cBhvr>
                                      <p:tavLst>
                                        <p:tav tm="0">
                                          <p:val>
                                            <p:strVal val="1+#ppt_h/2"/>
                                          </p:val>
                                        </p:tav>
                                        <p:tav tm="100000">
                                          <p:val>
                                            <p:strVal val="#ppt_y"/>
                                          </p:val>
                                        </p:tav>
                                      </p:tavLst>
                                    </p:anim>
                                  </p:childTnLst>
                                </p:cTn>
                              </p:par>
                            </p:childTnLst>
                          </p:cTn>
                        </p:par>
                        <p:par>
                          <p:cTn id="63" fill="hold">
                            <p:stCondLst>
                              <p:cond delay="6250"/>
                            </p:stCondLst>
                            <p:childTnLst>
                              <p:par>
                                <p:cTn id="64" presetClass="entr" nodeType="afterEffect" presetSubtype="8" presetID="2" grpId="13" fill="hold">
                                  <p:stCondLst>
                                    <p:cond delay="0"/>
                                  </p:stCondLst>
                                  <p:iterate type="el" backwards="0">
                                    <p:tmAbs val="0"/>
                                  </p:iterate>
                                  <p:childTnLst>
                                    <p:set>
                                      <p:cBhvr>
                                        <p:cTn id="65" fill="hold"/>
                                        <p:tgtEl>
                                          <p:spTgt spid="201"/>
                                        </p:tgtEl>
                                        <p:attrNameLst>
                                          <p:attrName>style.visibility</p:attrName>
                                        </p:attrNameLst>
                                      </p:cBhvr>
                                      <p:to>
                                        <p:strVal val="visible"/>
                                      </p:to>
                                    </p:set>
                                    <p:anim calcmode="lin" valueType="num">
                                      <p:cBhvr>
                                        <p:cTn id="66" dur="750" fill="hold"/>
                                        <p:tgtEl>
                                          <p:spTgt spid="201"/>
                                        </p:tgtEl>
                                        <p:attrNameLst>
                                          <p:attrName>ppt_x</p:attrName>
                                        </p:attrNameLst>
                                      </p:cBhvr>
                                      <p:tavLst>
                                        <p:tav tm="0">
                                          <p:val>
                                            <p:strVal val="0-#ppt_w/2"/>
                                          </p:val>
                                        </p:tav>
                                        <p:tav tm="100000">
                                          <p:val>
                                            <p:strVal val="#ppt_x"/>
                                          </p:val>
                                        </p:tav>
                                      </p:tavLst>
                                    </p:anim>
                                    <p:anim calcmode="lin" valueType="num">
                                      <p:cBhvr>
                                        <p:cTn id="67" dur="750" fill="hold"/>
                                        <p:tgtEl>
                                          <p:spTgt spid="201"/>
                                        </p:tgtEl>
                                        <p:attrNameLst>
                                          <p:attrName>ppt_y</p:attrName>
                                        </p:attrNameLst>
                                      </p:cBhvr>
                                      <p:tavLst>
                                        <p:tav tm="0">
                                          <p:val>
                                            <p:strVal val="#ppt_y"/>
                                          </p:val>
                                        </p:tav>
                                        <p:tav tm="100000">
                                          <p:val>
                                            <p:strVal val="#ppt_y"/>
                                          </p:val>
                                        </p:tav>
                                      </p:tavLst>
                                    </p:anim>
                                  </p:childTnLst>
                                </p:cTn>
                              </p:par>
                            </p:childTnLst>
                          </p:cTn>
                        </p:par>
                        <p:par>
                          <p:cTn id="68" fill="hold">
                            <p:stCondLst>
                              <p:cond delay="7000"/>
                            </p:stCondLst>
                            <p:childTnLst>
                              <p:par>
                                <p:cTn id="69" presetClass="entr" nodeType="afterEffect" presetSubtype="8" presetID="2" grpId="14" fill="hold">
                                  <p:stCondLst>
                                    <p:cond delay="0"/>
                                  </p:stCondLst>
                                  <p:iterate type="el" backwards="0">
                                    <p:tmAbs val="0"/>
                                  </p:iterate>
                                  <p:childTnLst>
                                    <p:set>
                                      <p:cBhvr>
                                        <p:cTn id="70" fill="hold"/>
                                        <p:tgtEl>
                                          <p:spTgt spid="198"/>
                                        </p:tgtEl>
                                        <p:attrNameLst>
                                          <p:attrName>style.visibility</p:attrName>
                                        </p:attrNameLst>
                                      </p:cBhvr>
                                      <p:to>
                                        <p:strVal val="visible"/>
                                      </p:to>
                                    </p:set>
                                    <p:anim calcmode="lin" valueType="num">
                                      <p:cBhvr>
                                        <p:cTn id="71" dur="750" fill="hold"/>
                                        <p:tgtEl>
                                          <p:spTgt spid="198"/>
                                        </p:tgtEl>
                                        <p:attrNameLst>
                                          <p:attrName>ppt_x</p:attrName>
                                        </p:attrNameLst>
                                      </p:cBhvr>
                                      <p:tavLst>
                                        <p:tav tm="0">
                                          <p:val>
                                            <p:strVal val="0-#ppt_w/2"/>
                                          </p:val>
                                        </p:tav>
                                        <p:tav tm="100000">
                                          <p:val>
                                            <p:strVal val="#ppt_x"/>
                                          </p:val>
                                        </p:tav>
                                      </p:tavLst>
                                    </p:anim>
                                    <p:anim calcmode="lin" valueType="num">
                                      <p:cBhvr>
                                        <p:cTn id="72" dur="750" fill="hold"/>
                                        <p:tgtEl>
                                          <p:spTgt spid="198"/>
                                        </p:tgtEl>
                                        <p:attrNameLst>
                                          <p:attrName>ppt_y</p:attrName>
                                        </p:attrNameLst>
                                      </p:cBhvr>
                                      <p:tavLst>
                                        <p:tav tm="0">
                                          <p:val>
                                            <p:strVal val="#ppt_y"/>
                                          </p:val>
                                        </p:tav>
                                        <p:tav tm="100000">
                                          <p:val>
                                            <p:strVal val="#ppt_y"/>
                                          </p:val>
                                        </p:tav>
                                      </p:tavLst>
                                    </p:anim>
                                  </p:childTnLst>
                                </p:cTn>
                              </p:par>
                            </p:childTnLst>
                          </p:cTn>
                        </p:par>
                        <p:par>
                          <p:cTn id="73" fill="hold">
                            <p:stCondLst>
                              <p:cond delay="7750"/>
                            </p:stCondLst>
                            <p:childTnLst>
                              <p:par>
                                <p:cTn id="74" presetClass="entr" nodeType="afterEffect" presetSubtype="8" presetID="2" grpId="15" fill="hold">
                                  <p:stCondLst>
                                    <p:cond delay="0"/>
                                  </p:stCondLst>
                                  <p:iterate type="el" backwards="0">
                                    <p:tmAbs val="0"/>
                                  </p:iterate>
                                  <p:childTnLst>
                                    <p:set>
                                      <p:cBhvr>
                                        <p:cTn id="75" fill="hold"/>
                                        <p:tgtEl>
                                          <p:spTgt spid="195"/>
                                        </p:tgtEl>
                                        <p:attrNameLst>
                                          <p:attrName>style.visibility</p:attrName>
                                        </p:attrNameLst>
                                      </p:cBhvr>
                                      <p:to>
                                        <p:strVal val="visible"/>
                                      </p:to>
                                    </p:set>
                                    <p:anim calcmode="lin" valueType="num">
                                      <p:cBhvr>
                                        <p:cTn id="76" dur="750" fill="hold"/>
                                        <p:tgtEl>
                                          <p:spTgt spid="195"/>
                                        </p:tgtEl>
                                        <p:attrNameLst>
                                          <p:attrName>ppt_x</p:attrName>
                                        </p:attrNameLst>
                                      </p:cBhvr>
                                      <p:tavLst>
                                        <p:tav tm="0">
                                          <p:val>
                                            <p:strVal val="0-#ppt_w/2"/>
                                          </p:val>
                                        </p:tav>
                                        <p:tav tm="100000">
                                          <p:val>
                                            <p:strVal val="#ppt_x"/>
                                          </p:val>
                                        </p:tav>
                                      </p:tavLst>
                                    </p:anim>
                                    <p:anim calcmode="lin" valueType="num">
                                      <p:cBhvr>
                                        <p:cTn id="77" dur="750" fill="hold"/>
                                        <p:tgtEl>
                                          <p:spTgt spid="195"/>
                                        </p:tgtEl>
                                        <p:attrNameLst>
                                          <p:attrName>ppt_y</p:attrName>
                                        </p:attrNameLst>
                                      </p:cBhvr>
                                      <p:tavLst>
                                        <p:tav tm="0">
                                          <p:val>
                                            <p:strVal val="#ppt_y"/>
                                          </p:val>
                                        </p:tav>
                                        <p:tav tm="100000">
                                          <p:val>
                                            <p:strVal val="#ppt_y"/>
                                          </p:val>
                                        </p:tav>
                                      </p:tavLst>
                                    </p:anim>
                                  </p:childTnLst>
                                </p:cTn>
                              </p:par>
                            </p:childTnLst>
                          </p:cTn>
                        </p:par>
                        <p:par>
                          <p:cTn id="78" fill="hold">
                            <p:stCondLst>
                              <p:cond delay="8500"/>
                            </p:stCondLst>
                            <p:childTnLst>
                              <p:par>
                                <p:cTn id="79" presetClass="entr" nodeType="afterEffect" presetSubtype="8" presetID="2" grpId="16" fill="hold">
                                  <p:stCondLst>
                                    <p:cond delay="0"/>
                                  </p:stCondLst>
                                  <p:iterate type="el" backwards="0">
                                    <p:tmAbs val="0"/>
                                  </p:iterate>
                                  <p:childTnLst>
                                    <p:set>
                                      <p:cBhvr>
                                        <p:cTn id="80" fill="hold"/>
                                        <p:tgtEl>
                                          <p:spTgt spid="192"/>
                                        </p:tgtEl>
                                        <p:attrNameLst>
                                          <p:attrName>style.visibility</p:attrName>
                                        </p:attrNameLst>
                                      </p:cBhvr>
                                      <p:to>
                                        <p:strVal val="visible"/>
                                      </p:to>
                                    </p:set>
                                    <p:anim calcmode="lin" valueType="num">
                                      <p:cBhvr>
                                        <p:cTn id="81" dur="750" fill="hold"/>
                                        <p:tgtEl>
                                          <p:spTgt spid="192"/>
                                        </p:tgtEl>
                                        <p:attrNameLst>
                                          <p:attrName>ppt_x</p:attrName>
                                        </p:attrNameLst>
                                      </p:cBhvr>
                                      <p:tavLst>
                                        <p:tav tm="0">
                                          <p:val>
                                            <p:strVal val="0-#ppt_w/2"/>
                                          </p:val>
                                        </p:tav>
                                        <p:tav tm="100000">
                                          <p:val>
                                            <p:strVal val="#ppt_x"/>
                                          </p:val>
                                        </p:tav>
                                      </p:tavLst>
                                    </p:anim>
                                    <p:anim calcmode="lin" valueType="num">
                                      <p:cBhvr>
                                        <p:cTn id="82" dur="750" fill="hold"/>
                                        <p:tgtEl>
                                          <p:spTgt spid="192"/>
                                        </p:tgtEl>
                                        <p:attrNameLst>
                                          <p:attrName>ppt_y</p:attrName>
                                        </p:attrNameLst>
                                      </p:cBhvr>
                                      <p:tavLst>
                                        <p:tav tm="0">
                                          <p:val>
                                            <p:strVal val="#ppt_y"/>
                                          </p:val>
                                        </p:tav>
                                        <p:tav tm="100000">
                                          <p:val>
                                            <p:strVal val="#ppt_y"/>
                                          </p:val>
                                        </p:tav>
                                      </p:tavLst>
                                    </p:anim>
                                  </p:childTnLst>
                                </p:cTn>
                              </p:par>
                            </p:childTnLst>
                          </p:cTn>
                        </p:par>
                        <p:par>
                          <p:cTn id="83" fill="hold">
                            <p:stCondLst>
                              <p:cond delay="9250"/>
                            </p:stCondLst>
                            <p:childTnLst>
                              <p:par>
                                <p:cTn id="84" presetClass="entr" nodeType="afterEffect" presetSubtype="8" presetID="2" grpId="17" fill="hold">
                                  <p:stCondLst>
                                    <p:cond delay="0"/>
                                  </p:stCondLst>
                                  <p:iterate type="el" backwards="0">
                                    <p:tmAbs val="0"/>
                                  </p:iterate>
                                  <p:childTnLst>
                                    <p:set>
                                      <p:cBhvr>
                                        <p:cTn id="85" fill="hold"/>
                                        <p:tgtEl>
                                          <p:spTgt spid="177"/>
                                        </p:tgtEl>
                                        <p:attrNameLst>
                                          <p:attrName>style.visibility</p:attrName>
                                        </p:attrNameLst>
                                      </p:cBhvr>
                                      <p:to>
                                        <p:strVal val="visible"/>
                                      </p:to>
                                    </p:set>
                                    <p:anim calcmode="lin" valueType="num">
                                      <p:cBhvr>
                                        <p:cTn id="86" dur="750" fill="hold"/>
                                        <p:tgtEl>
                                          <p:spTgt spid="177"/>
                                        </p:tgtEl>
                                        <p:attrNameLst>
                                          <p:attrName>ppt_x</p:attrName>
                                        </p:attrNameLst>
                                      </p:cBhvr>
                                      <p:tavLst>
                                        <p:tav tm="0">
                                          <p:val>
                                            <p:strVal val="0-#ppt_w/2"/>
                                          </p:val>
                                        </p:tav>
                                        <p:tav tm="100000">
                                          <p:val>
                                            <p:strVal val="#ppt_x"/>
                                          </p:val>
                                        </p:tav>
                                      </p:tavLst>
                                    </p:anim>
                                    <p:anim calcmode="lin" valueType="num">
                                      <p:cBhvr>
                                        <p:cTn id="87" dur="750" fill="hold"/>
                                        <p:tgtEl>
                                          <p:spTgt spid="177"/>
                                        </p:tgtEl>
                                        <p:attrNameLst>
                                          <p:attrName>ppt_y</p:attrName>
                                        </p:attrNameLst>
                                      </p:cBhvr>
                                      <p:tavLst>
                                        <p:tav tm="0">
                                          <p:val>
                                            <p:strVal val="#ppt_y"/>
                                          </p:val>
                                        </p:tav>
                                        <p:tav tm="100000">
                                          <p:val>
                                            <p:strVal val="#ppt_y"/>
                                          </p:val>
                                        </p:tav>
                                      </p:tavLst>
                                    </p:anim>
                                  </p:childTnLst>
                                </p:cTn>
                              </p:par>
                            </p:childTnLst>
                          </p:cTn>
                        </p:par>
                        <p:par>
                          <p:cTn id="88" fill="hold">
                            <p:stCondLst>
                              <p:cond delay="10000"/>
                            </p:stCondLst>
                            <p:childTnLst>
                              <p:par>
                                <p:cTn id="89" presetClass="entr" nodeType="afterEffect" presetSubtype="8" presetID="2" grpId="18" fill="hold">
                                  <p:stCondLst>
                                    <p:cond delay="0"/>
                                  </p:stCondLst>
                                  <p:iterate type="el" backwards="0">
                                    <p:tmAbs val="0"/>
                                  </p:iterate>
                                  <p:childTnLst>
                                    <p:set>
                                      <p:cBhvr>
                                        <p:cTn id="90" fill="hold"/>
                                        <p:tgtEl>
                                          <p:spTgt spid="202"/>
                                        </p:tgtEl>
                                        <p:attrNameLst>
                                          <p:attrName>style.visibility</p:attrName>
                                        </p:attrNameLst>
                                      </p:cBhvr>
                                      <p:to>
                                        <p:strVal val="visible"/>
                                      </p:to>
                                    </p:set>
                                    <p:anim calcmode="lin" valueType="num">
                                      <p:cBhvr>
                                        <p:cTn id="91" dur="500" fill="hold"/>
                                        <p:tgtEl>
                                          <p:spTgt spid="202"/>
                                        </p:tgtEl>
                                        <p:attrNameLst>
                                          <p:attrName>ppt_x</p:attrName>
                                        </p:attrNameLst>
                                      </p:cBhvr>
                                      <p:tavLst>
                                        <p:tav tm="0">
                                          <p:val>
                                            <p:strVal val="0-#ppt_w/2"/>
                                          </p:val>
                                        </p:tav>
                                        <p:tav tm="100000">
                                          <p:val>
                                            <p:strVal val="#ppt_x"/>
                                          </p:val>
                                        </p:tav>
                                      </p:tavLst>
                                    </p:anim>
                                    <p:anim calcmode="lin" valueType="num">
                                      <p:cBhvr>
                                        <p:cTn id="92" dur="500" fill="hold"/>
                                        <p:tgtEl>
                                          <p:spTgt spid="202"/>
                                        </p:tgtEl>
                                        <p:attrNameLst>
                                          <p:attrName>ppt_y</p:attrName>
                                        </p:attrNameLst>
                                      </p:cBhvr>
                                      <p:tavLst>
                                        <p:tav tm="0">
                                          <p:val>
                                            <p:strVal val="#ppt_y"/>
                                          </p:val>
                                        </p:tav>
                                        <p:tav tm="100000">
                                          <p:val>
                                            <p:strVal val="#ppt_y"/>
                                          </p:val>
                                        </p:tav>
                                      </p:tavLst>
                                    </p:anim>
                                  </p:childTnLst>
                                </p:cTn>
                              </p:par>
                            </p:childTnLst>
                          </p:cTn>
                        </p:par>
                        <p:par>
                          <p:cTn id="93" fill="hold">
                            <p:stCondLst>
                              <p:cond delay="10500"/>
                            </p:stCondLst>
                            <p:childTnLst>
                              <p:par>
                                <p:cTn id="94" presetClass="entr" nodeType="afterEffect" presetSubtype="8" presetID="2" grpId="19" fill="hold">
                                  <p:stCondLst>
                                    <p:cond delay="0"/>
                                  </p:stCondLst>
                                  <p:iterate type="el" backwards="0">
                                    <p:tmAbs val="0"/>
                                  </p:iterate>
                                  <p:childTnLst>
                                    <p:set>
                                      <p:cBhvr>
                                        <p:cTn id="95" fill="hold"/>
                                        <p:tgtEl>
                                          <p:spTgt spid="199"/>
                                        </p:tgtEl>
                                        <p:attrNameLst>
                                          <p:attrName>style.visibility</p:attrName>
                                        </p:attrNameLst>
                                      </p:cBhvr>
                                      <p:to>
                                        <p:strVal val="visible"/>
                                      </p:to>
                                    </p:set>
                                    <p:anim calcmode="lin" valueType="num">
                                      <p:cBhvr>
                                        <p:cTn id="96" dur="500" fill="hold"/>
                                        <p:tgtEl>
                                          <p:spTgt spid="199"/>
                                        </p:tgtEl>
                                        <p:attrNameLst>
                                          <p:attrName>ppt_x</p:attrName>
                                        </p:attrNameLst>
                                      </p:cBhvr>
                                      <p:tavLst>
                                        <p:tav tm="0">
                                          <p:val>
                                            <p:strVal val="0-#ppt_w/2"/>
                                          </p:val>
                                        </p:tav>
                                        <p:tav tm="100000">
                                          <p:val>
                                            <p:strVal val="#ppt_x"/>
                                          </p:val>
                                        </p:tav>
                                      </p:tavLst>
                                    </p:anim>
                                    <p:anim calcmode="lin" valueType="num">
                                      <p:cBhvr>
                                        <p:cTn id="97" dur="500" fill="hold"/>
                                        <p:tgtEl>
                                          <p:spTgt spid="199"/>
                                        </p:tgtEl>
                                        <p:attrNameLst>
                                          <p:attrName>ppt_y</p:attrName>
                                        </p:attrNameLst>
                                      </p:cBhvr>
                                      <p:tavLst>
                                        <p:tav tm="0">
                                          <p:val>
                                            <p:strVal val="#ppt_y"/>
                                          </p:val>
                                        </p:tav>
                                        <p:tav tm="100000">
                                          <p:val>
                                            <p:strVal val="#ppt_y"/>
                                          </p:val>
                                        </p:tav>
                                      </p:tavLst>
                                    </p:anim>
                                  </p:childTnLst>
                                </p:cTn>
                              </p:par>
                            </p:childTnLst>
                          </p:cTn>
                        </p:par>
                        <p:par>
                          <p:cTn id="98" fill="hold">
                            <p:stCondLst>
                              <p:cond delay="11000"/>
                            </p:stCondLst>
                            <p:childTnLst>
                              <p:par>
                                <p:cTn id="99" presetClass="entr" nodeType="afterEffect" presetSubtype="8" presetID="2" grpId="20" fill="hold">
                                  <p:stCondLst>
                                    <p:cond delay="0"/>
                                  </p:stCondLst>
                                  <p:iterate type="el" backwards="0">
                                    <p:tmAbs val="0"/>
                                  </p:iterate>
                                  <p:childTnLst>
                                    <p:set>
                                      <p:cBhvr>
                                        <p:cTn id="100" fill="hold"/>
                                        <p:tgtEl>
                                          <p:spTgt spid="196"/>
                                        </p:tgtEl>
                                        <p:attrNameLst>
                                          <p:attrName>style.visibility</p:attrName>
                                        </p:attrNameLst>
                                      </p:cBhvr>
                                      <p:to>
                                        <p:strVal val="visible"/>
                                      </p:to>
                                    </p:set>
                                    <p:anim calcmode="lin" valueType="num">
                                      <p:cBhvr>
                                        <p:cTn id="101" dur="500" fill="hold"/>
                                        <p:tgtEl>
                                          <p:spTgt spid="196"/>
                                        </p:tgtEl>
                                        <p:attrNameLst>
                                          <p:attrName>ppt_x</p:attrName>
                                        </p:attrNameLst>
                                      </p:cBhvr>
                                      <p:tavLst>
                                        <p:tav tm="0">
                                          <p:val>
                                            <p:strVal val="0-#ppt_w/2"/>
                                          </p:val>
                                        </p:tav>
                                        <p:tav tm="100000">
                                          <p:val>
                                            <p:strVal val="#ppt_x"/>
                                          </p:val>
                                        </p:tav>
                                      </p:tavLst>
                                    </p:anim>
                                    <p:anim calcmode="lin" valueType="num">
                                      <p:cBhvr>
                                        <p:cTn id="102" dur="500" fill="hold"/>
                                        <p:tgtEl>
                                          <p:spTgt spid="196"/>
                                        </p:tgtEl>
                                        <p:attrNameLst>
                                          <p:attrName>ppt_y</p:attrName>
                                        </p:attrNameLst>
                                      </p:cBhvr>
                                      <p:tavLst>
                                        <p:tav tm="0">
                                          <p:val>
                                            <p:strVal val="#ppt_y"/>
                                          </p:val>
                                        </p:tav>
                                        <p:tav tm="100000">
                                          <p:val>
                                            <p:strVal val="#ppt_y"/>
                                          </p:val>
                                        </p:tav>
                                      </p:tavLst>
                                    </p:anim>
                                  </p:childTnLst>
                                </p:cTn>
                              </p:par>
                            </p:childTnLst>
                          </p:cTn>
                        </p:par>
                        <p:par>
                          <p:cTn id="103" fill="hold">
                            <p:stCondLst>
                              <p:cond delay="11500"/>
                            </p:stCondLst>
                            <p:childTnLst>
                              <p:par>
                                <p:cTn id="104" presetClass="entr" nodeType="afterEffect" presetSubtype="8" presetID="2" grpId="21" fill="hold">
                                  <p:stCondLst>
                                    <p:cond delay="0"/>
                                  </p:stCondLst>
                                  <p:iterate type="el" backwards="0">
                                    <p:tmAbs val="0"/>
                                  </p:iterate>
                                  <p:childTnLst>
                                    <p:set>
                                      <p:cBhvr>
                                        <p:cTn id="105" fill="hold"/>
                                        <p:tgtEl>
                                          <p:spTgt spid="193"/>
                                        </p:tgtEl>
                                        <p:attrNameLst>
                                          <p:attrName>style.visibility</p:attrName>
                                        </p:attrNameLst>
                                      </p:cBhvr>
                                      <p:to>
                                        <p:strVal val="visible"/>
                                      </p:to>
                                    </p:set>
                                    <p:anim calcmode="lin" valueType="num">
                                      <p:cBhvr>
                                        <p:cTn id="106" dur="500" fill="hold"/>
                                        <p:tgtEl>
                                          <p:spTgt spid="193"/>
                                        </p:tgtEl>
                                        <p:attrNameLst>
                                          <p:attrName>ppt_x</p:attrName>
                                        </p:attrNameLst>
                                      </p:cBhvr>
                                      <p:tavLst>
                                        <p:tav tm="0">
                                          <p:val>
                                            <p:strVal val="0-#ppt_w/2"/>
                                          </p:val>
                                        </p:tav>
                                        <p:tav tm="100000">
                                          <p:val>
                                            <p:strVal val="#ppt_x"/>
                                          </p:val>
                                        </p:tav>
                                      </p:tavLst>
                                    </p:anim>
                                    <p:anim calcmode="lin" valueType="num">
                                      <p:cBhvr>
                                        <p:cTn id="107" dur="500" fill="hold"/>
                                        <p:tgtEl>
                                          <p:spTgt spid="193"/>
                                        </p:tgtEl>
                                        <p:attrNameLst>
                                          <p:attrName>ppt_y</p:attrName>
                                        </p:attrNameLst>
                                      </p:cBhvr>
                                      <p:tavLst>
                                        <p:tav tm="0">
                                          <p:val>
                                            <p:strVal val="#ppt_y"/>
                                          </p:val>
                                        </p:tav>
                                        <p:tav tm="100000">
                                          <p:val>
                                            <p:strVal val="#ppt_y"/>
                                          </p:val>
                                        </p:tav>
                                      </p:tavLst>
                                    </p:anim>
                                  </p:childTnLst>
                                </p:cTn>
                              </p:par>
                            </p:childTnLst>
                          </p:cTn>
                        </p:par>
                        <p:par>
                          <p:cTn id="108" fill="hold">
                            <p:stCondLst>
                              <p:cond delay="12000"/>
                            </p:stCondLst>
                            <p:childTnLst>
                              <p:par>
                                <p:cTn id="109" presetClass="entr" nodeType="afterEffect" presetSubtype="8" presetID="2" grpId="22" fill="hold">
                                  <p:stCondLst>
                                    <p:cond delay="0"/>
                                  </p:stCondLst>
                                  <p:iterate type="el" backwards="0">
                                    <p:tmAbs val="0"/>
                                  </p:iterate>
                                  <p:childTnLst>
                                    <p:set>
                                      <p:cBhvr>
                                        <p:cTn id="110" fill="hold"/>
                                        <p:tgtEl>
                                          <p:spTgt spid="180"/>
                                        </p:tgtEl>
                                        <p:attrNameLst>
                                          <p:attrName>style.visibility</p:attrName>
                                        </p:attrNameLst>
                                      </p:cBhvr>
                                      <p:to>
                                        <p:strVal val="visible"/>
                                      </p:to>
                                    </p:set>
                                    <p:anim calcmode="lin" valueType="num">
                                      <p:cBhvr>
                                        <p:cTn id="111" dur="500" fill="hold"/>
                                        <p:tgtEl>
                                          <p:spTgt spid="180"/>
                                        </p:tgtEl>
                                        <p:attrNameLst>
                                          <p:attrName>ppt_x</p:attrName>
                                        </p:attrNameLst>
                                      </p:cBhvr>
                                      <p:tavLst>
                                        <p:tav tm="0">
                                          <p:val>
                                            <p:strVal val="0-#ppt_w/2"/>
                                          </p:val>
                                        </p:tav>
                                        <p:tav tm="100000">
                                          <p:val>
                                            <p:strVal val="#ppt_x"/>
                                          </p:val>
                                        </p:tav>
                                      </p:tavLst>
                                    </p:anim>
                                    <p:anim calcmode="lin" valueType="num">
                                      <p:cBhvr>
                                        <p:cTn id="112" dur="500" fill="hold"/>
                                        <p:tgtEl>
                                          <p:spTgt spid="180"/>
                                        </p:tgtEl>
                                        <p:attrNameLst>
                                          <p:attrName>ppt_y</p:attrName>
                                        </p:attrNameLst>
                                      </p:cBhvr>
                                      <p:tavLst>
                                        <p:tav tm="0">
                                          <p:val>
                                            <p:strVal val="#ppt_y"/>
                                          </p:val>
                                        </p:tav>
                                        <p:tav tm="100000">
                                          <p:val>
                                            <p:strVal val="#ppt_y"/>
                                          </p:val>
                                        </p:tav>
                                      </p:tavLst>
                                    </p:anim>
                                  </p:childTnLst>
                                </p:cTn>
                              </p:par>
                            </p:childTnLst>
                          </p:cTn>
                        </p:par>
                        <p:par>
                          <p:cTn id="113" fill="hold">
                            <p:stCondLst>
                              <p:cond delay="12500"/>
                            </p:stCondLst>
                            <p:childTnLst>
                              <p:par>
                                <p:cTn id="114" presetClass="entr" nodeType="afterEffect" presetSubtype="1" presetID="22" grpId="23" fill="hold">
                                  <p:stCondLst>
                                    <p:cond delay="0"/>
                                  </p:stCondLst>
                                  <p:iterate type="el" backwards="0">
                                    <p:tmAbs val="0"/>
                                  </p:iterate>
                                  <p:childTnLst>
                                    <p:set>
                                      <p:cBhvr>
                                        <p:cTn id="115" fill="hold"/>
                                        <p:tgtEl>
                                          <p:spTgt spid="181"/>
                                        </p:tgtEl>
                                        <p:attrNameLst>
                                          <p:attrName>style.visibility</p:attrName>
                                        </p:attrNameLst>
                                      </p:cBhvr>
                                      <p:to>
                                        <p:strVal val="visible"/>
                                      </p:to>
                                    </p:set>
                                    <p:animEffect filter="wipe(up)" transition="in">
                                      <p:cBhvr>
                                        <p:cTn id="116" dur="500"/>
                                        <p:tgtEl>
                                          <p:spTgt spid="181"/>
                                        </p:tgtEl>
                                      </p:cBhvr>
                                    </p:animEffect>
                                  </p:childTnLst>
                                </p:cTn>
                              </p:par>
                            </p:childTnLst>
                          </p:cTn>
                        </p:par>
                        <p:par>
                          <p:cTn id="117" fill="hold">
                            <p:stCondLst>
                              <p:cond delay="13000"/>
                            </p:stCondLst>
                            <p:childTnLst>
                              <p:par>
                                <p:cTn id="118" presetClass="entr" nodeType="afterEffect" presetSubtype="1" presetID="22" grpId="24" fill="hold">
                                  <p:stCondLst>
                                    <p:cond delay="0"/>
                                  </p:stCondLst>
                                  <p:iterate type="el" backwards="0">
                                    <p:tmAbs val="0"/>
                                  </p:iterate>
                                  <p:childTnLst>
                                    <p:set>
                                      <p:cBhvr>
                                        <p:cTn id="119" fill="hold"/>
                                        <p:tgtEl>
                                          <p:spTgt spid="194"/>
                                        </p:tgtEl>
                                        <p:attrNameLst>
                                          <p:attrName>style.visibility</p:attrName>
                                        </p:attrNameLst>
                                      </p:cBhvr>
                                      <p:to>
                                        <p:strVal val="visible"/>
                                      </p:to>
                                    </p:set>
                                    <p:animEffect filter="wipe(up)" transition="in">
                                      <p:cBhvr>
                                        <p:cTn id="120" dur="500"/>
                                        <p:tgtEl>
                                          <p:spTgt spid="194"/>
                                        </p:tgtEl>
                                      </p:cBhvr>
                                    </p:animEffect>
                                  </p:childTnLst>
                                </p:cTn>
                              </p:par>
                            </p:childTnLst>
                          </p:cTn>
                        </p:par>
                        <p:par>
                          <p:cTn id="121" fill="hold">
                            <p:stCondLst>
                              <p:cond delay="13500"/>
                            </p:stCondLst>
                            <p:childTnLst>
                              <p:par>
                                <p:cTn id="122" presetClass="entr" nodeType="afterEffect" presetSubtype="1" presetID="22" grpId="25" fill="hold">
                                  <p:stCondLst>
                                    <p:cond delay="0"/>
                                  </p:stCondLst>
                                  <p:iterate type="el" backwards="0">
                                    <p:tmAbs val="0"/>
                                  </p:iterate>
                                  <p:childTnLst>
                                    <p:set>
                                      <p:cBhvr>
                                        <p:cTn id="123" fill="hold"/>
                                        <p:tgtEl>
                                          <p:spTgt spid="197"/>
                                        </p:tgtEl>
                                        <p:attrNameLst>
                                          <p:attrName>style.visibility</p:attrName>
                                        </p:attrNameLst>
                                      </p:cBhvr>
                                      <p:to>
                                        <p:strVal val="visible"/>
                                      </p:to>
                                    </p:set>
                                    <p:animEffect filter="wipe(up)" transition="in">
                                      <p:cBhvr>
                                        <p:cTn id="124" dur="500"/>
                                        <p:tgtEl>
                                          <p:spTgt spid="197"/>
                                        </p:tgtEl>
                                      </p:cBhvr>
                                    </p:animEffect>
                                  </p:childTnLst>
                                </p:cTn>
                              </p:par>
                            </p:childTnLst>
                          </p:cTn>
                        </p:par>
                        <p:par>
                          <p:cTn id="125" fill="hold">
                            <p:stCondLst>
                              <p:cond delay="14000"/>
                            </p:stCondLst>
                            <p:childTnLst>
                              <p:par>
                                <p:cTn id="126" presetClass="entr" nodeType="afterEffect" presetSubtype="1" presetID="22" grpId="26" fill="hold">
                                  <p:stCondLst>
                                    <p:cond delay="0"/>
                                  </p:stCondLst>
                                  <p:iterate type="el" backwards="0">
                                    <p:tmAbs val="0"/>
                                  </p:iterate>
                                  <p:childTnLst>
                                    <p:set>
                                      <p:cBhvr>
                                        <p:cTn id="127" fill="hold"/>
                                        <p:tgtEl>
                                          <p:spTgt spid="200"/>
                                        </p:tgtEl>
                                        <p:attrNameLst>
                                          <p:attrName>style.visibility</p:attrName>
                                        </p:attrNameLst>
                                      </p:cBhvr>
                                      <p:to>
                                        <p:strVal val="visible"/>
                                      </p:to>
                                    </p:set>
                                    <p:animEffect filter="wipe(up)" transition="in">
                                      <p:cBhvr>
                                        <p:cTn id="128" dur="500"/>
                                        <p:tgtEl>
                                          <p:spTgt spid="200"/>
                                        </p:tgtEl>
                                      </p:cBhvr>
                                    </p:animEffect>
                                  </p:childTnLst>
                                </p:cTn>
                              </p:par>
                            </p:childTnLst>
                          </p:cTn>
                        </p:par>
                        <p:par>
                          <p:cTn id="129" fill="hold">
                            <p:stCondLst>
                              <p:cond delay="14500"/>
                            </p:stCondLst>
                            <p:childTnLst>
                              <p:par>
                                <p:cTn id="130" presetClass="entr" nodeType="afterEffect" presetSubtype="1" presetID="22" grpId="27" fill="hold">
                                  <p:stCondLst>
                                    <p:cond delay="0"/>
                                  </p:stCondLst>
                                  <p:iterate type="el" backwards="0">
                                    <p:tmAbs val="0"/>
                                  </p:iterate>
                                  <p:childTnLst>
                                    <p:set>
                                      <p:cBhvr>
                                        <p:cTn id="131" fill="hold"/>
                                        <p:tgtEl>
                                          <p:spTgt spid="203"/>
                                        </p:tgtEl>
                                        <p:attrNameLst>
                                          <p:attrName>style.visibility</p:attrName>
                                        </p:attrNameLst>
                                      </p:cBhvr>
                                      <p:to>
                                        <p:strVal val="visible"/>
                                      </p:to>
                                    </p:set>
                                    <p:animEffect filter="wipe(up)" transition="in">
                                      <p:cBhvr>
                                        <p:cTn id="132" dur="5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4"/>
      <p:bldP build="whole" bldLvl="1" animBg="1" rev="0" advAuto="0" spid="188" grpId="10"/>
      <p:bldP build="whole" bldLvl="1" animBg="1" rev="0" advAuto="0" spid="202" grpId="18"/>
      <p:bldP build="whole" bldLvl="1" animBg="1" rev="0" advAuto="0" spid="199" grpId="19"/>
      <p:bldP build="whole" bldLvl="1" animBg="1" rev="0" advAuto="0" spid="194" grpId="24"/>
      <p:bldP build="whole" bldLvl="1" animBg="1" rev="0" advAuto="0" spid="197" grpId="25"/>
      <p:bldP build="whole" bldLvl="1" animBg="1" rev="0" advAuto="0" spid="196" grpId="20"/>
      <p:bldP build="whole" bldLvl="1" animBg="1" rev="0" advAuto="0" spid="180" grpId="22"/>
      <p:bldP build="whole" bldLvl="1" animBg="1" rev="0" advAuto="0" spid="195" grpId="15"/>
      <p:bldP build="whole" bldLvl="1" animBg="1" rev="0" advAuto="0" spid="179" grpId="2"/>
      <p:bldP build="whole" bldLvl="1" animBg="1" rev="0" advAuto="0" spid="186" grpId="11"/>
      <p:bldP build="whole" bldLvl="1" animBg="1" rev="0" advAuto="0" spid="187" grpId="12"/>
      <p:bldP build="whole" bldLvl="1" animBg="1" rev="0" advAuto="0" spid="201" grpId="13"/>
      <p:bldP build="whole" bldLvl="1" animBg="1" rev="0" advAuto="0" spid="189" grpId="8"/>
      <p:bldP build="whole" bldLvl="1" animBg="1" rev="0" advAuto="0" spid="200" grpId="26"/>
      <p:bldP build="whole" bldLvl="1" animBg="1" rev="0" advAuto="0" spid="203" grpId="27"/>
      <p:bldP build="whole" bldLvl="1" animBg="1" rev="0" advAuto="0" spid="183" grpId="5"/>
      <p:bldP build="whole" bldLvl="1" animBg="1" rev="0" advAuto="0" spid="178" grpId="1"/>
      <p:bldP build="whole" bldLvl="1" animBg="1" rev="0" advAuto="0" spid="181" grpId="23"/>
      <p:bldP build="whole" bldLvl="1" animBg="1" rev="0" advAuto="0" spid="185" grpId="9"/>
      <p:bldP build="whole" bldLvl="1" animBg="1" rev="0" advAuto="0" spid="190" grpId="6"/>
      <p:bldP build="whole" bldLvl="1" animBg="1" rev="0" advAuto="0" spid="192" grpId="16"/>
      <p:bldP build="whole" bldLvl="1" animBg="1" rev="0" advAuto="0" spid="184" grpId="7"/>
      <p:bldP build="whole" bldLvl="1" animBg="1" rev="0" advAuto="0" spid="177" grpId="17"/>
      <p:bldP build="whole" bldLvl="1" animBg="1" rev="0" advAuto="0" spid="182" grpId="3"/>
      <p:bldP build="whole" bldLvl="1" animBg="1" rev="0" advAuto="0" spid="193" grpId="21"/>
      <p:bldP build="whole" bldLvl="1" animBg="1" rev="0" advAuto="0" spid="191" grpId="4"/>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plan St andré.jpg" descr="plan St andré.jpg"/>
          <p:cNvPicPr>
            <a:picLocks noChangeAspect="1"/>
          </p:cNvPicPr>
          <p:nvPr/>
        </p:nvPicPr>
        <p:blipFill>
          <a:blip r:embed="rId2">
            <a:extLst/>
          </a:blip>
          <a:stretch>
            <a:fillRect/>
          </a:stretch>
        </p:blipFill>
        <p:spPr>
          <a:xfrm>
            <a:off x="13852393" y="2741225"/>
            <a:ext cx="9448801" cy="9956802"/>
          </a:xfrm>
          <a:prstGeom prst="rect">
            <a:avLst/>
          </a:prstGeom>
          <a:ln w="12700">
            <a:miter lim="400000"/>
          </a:ln>
        </p:spPr>
      </p:pic>
      <p:sp>
        <p:nvSpPr>
          <p:cNvPr id="207" name="Plan de la commune"/>
          <p:cNvSpPr txBox="1"/>
          <p:nvPr/>
        </p:nvSpPr>
        <p:spPr>
          <a:xfrm>
            <a:off x="878726" y="2347168"/>
            <a:ext cx="8036358" cy="1267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300"/>
            </a:pPr>
            <a:r>
              <a:t>Plan de la co</a:t>
            </a:r>
            <a:r>
              <a:rPr sz="7700">
                <a:solidFill>
                  <a:schemeClr val="accent4">
                    <a:hueOff val="468000"/>
                    <a:satOff val="-4761"/>
                    <a:lumOff val="10196"/>
                  </a:schemeClr>
                </a:solidFill>
              </a:rPr>
              <a:t>m</a:t>
            </a:r>
            <a:r>
              <a:t>mune</a:t>
            </a:r>
          </a:p>
        </p:txBody>
      </p:sp>
      <p:pic>
        <p:nvPicPr>
          <p:cNvPr id="208" name="logo2.jpg" descr="logo2.jpg"/>
          <p:cNvPicPr>
            <a:picLocks noChangeAspect="1"/>
          </p:cNvPicPr>
          <p:nvPr/>
        </p:nvPicPr>
        <p:blipFill>
          <a:blip r:embed="rId3">
            <a:extLst/>
          </a:blip>
          <a:stretch>
            <a:fillRect/>
          </a:stretch>
        </p:blipFill>
        <p:spPr>
          <a:xfrm>
            <a:off x="67009" y="89253"/>
            <a:ext cx="990605" cy="7547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plan St andré.jpg" descr="plan St andré.jpg"/>
          <p:cNvPicPr>
            <a:picLocks noChangeAspect="1"/>
          </p:cNvPicPr>
          <p:nvPr/>
        </p:nvPicPr>
        <p:blipFill>
          <a:blip r:embed="rId2">
            <a:extLst/>
          </a:blip>
          <a:stretch>
            <a:fillRect/>
          </a:stretch>
        </p:blipFill>
        <p:spPr>
          <a:xfrm>
            <a:off x="13852393" y="2741225"/>
            <a:ext cx="9448802" cy="9956802"/>
          </a:xfrm>
          <a:prstGeom prst="rect">
            <a:avLst/>
          </a:prstGeom>
          <a:ln w="12700">
            <a:miter lim="400000"/>
          </a:ln>
        </p:spPr>
      </p:pic>
      <p:sp>
        <p:nvSpPr>
          <p:cNvPr id="211" name="Plan de la commune"/>
          <p:cNvSpPr txBox="1"/>
          <p:nvPr/>
        </p:nvSpPr>
        <p:spPr>
          <a:xfrm>
            <a:off x="959269" y="2452539"/>
            <a:ext cx="7875271" cy="10562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300"/>
            </a:lvl1pPr>
          </a:lstStyle>
          <a:p>
            <a:pPr/>
            <a:r>
              <a:t>Plan de la commune</a:t>
            </a:r>
          </a:p>
        </p:txBody>
      </p:sp>
      <p:pic>
        <p:nvPicPr>
          <p:cNvPr id="212" name="logo2.jpg" descr="logo2.jpg"/>
          <p:cNvPicPr>
            <a:picLocks noChangeAspect="1"/>
          </p:cNvPicPr>
          <p:nvPr/>
        </p:nvPicPr>
        <p:blipFill>
          <a:blip r:embed="rId3">
            <a:extLst/>
          </a:blip>
          <a:stretch>
            <a:fillRect/>
          </a:stretch>
        </p:blipFill>
        <p:spPr>
          <a:xfrm>
            <a:off x="67009" y="89253"/>
            <a:ext cx="990605" cy="754747"/>
          </a:xfrm>
          <a:prstGeom prst="rect">
            <a:avLst/>
          </a:prstGeom>
          <a:ln w="12700">
            <a:miter lim="400000"/>
          </a:ln>
        </p:spPr>
      </p:pic>
      <p:pic>
        <p:nvPicPr>
          <p:cNvPr id="213" name="Cercle Cercle" descr="Cercle Cercle"/>
          <p:cNvPicPr>
            <a:picLocks noChangeAspect="1"/>
          </p:cNvPicPr>
          <p:nvPr/>
        </p:nvPicPr>
        <p:blipFill>
          <a:blip r:embed="rId4">
            <a:extLst/>
          </a:blip>
          <a:stretch>
            <a:fillRect/>
          </a:stretch>
        </p:blipFill>
        <p:spPr>
          <a:xfrm>
            <a:off x="15319340" y="5603618"/>
            <a:ext cx="1485902" cy="1485902"/>
          </a:xfrm>
          <a:prstGeom prst="rect">
            <a:avLst/>
          </a:prstGeom>
          <a:ln w="12700">
            <a:miter lim="400000"/>
          </a:ln>
          <a:effectLst>
            <a:outerShdw sx="100000" sy="100000" kx="0" ky="0" algn="b" rotWithShape="0" blurRad="50800" dist="25400" dir="5400000">
              <a:srgbClr val="000000">
                <a:alpha val="25000"/>
              </a:srgbClr>
            </a:outerShdw>
          </a:effectLst>
        </p:spPr>
      </p:pic>
      <p:sp>
        <p:nvSpPr>
          <p:cNvPr id="214" name="Les jardins suspendus d’Allas"/>
          <p:cNvSpPr txBox="1"/>
          <p:nvPr/>
        </p:nvSpPr>
        <p:spPr>
          <a:xfrm>
            <a:off x="5739567" y="4664661"/>
            <a:ext cx="5954421"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Les</a:t>
            </a:r>
            <a:r>
              <a:rPr>
                <a:solidFill>
                  <a:srgbClr val="FFD520"/>
                </a:solidFill>
              </a:rPr>
              <a:t> </a:t>
            </a:r>
            <a:r>
              <a:rPr sz="4100">
                <a:solidFill>
                  <a:srgbClr val="FFD520"/>
                </a:solidFill>
              </a:rPr>
              <a:t>jardins</a:t>
            </a:r>
            <a:r>
              <a:t> suspendus d’Allas</a:t>
            </a:r>
          </a:p>
        </p:txBody>
      </p:sp>
      <p:sp>
        <p:nvSpPr>
          <p:cNvPr id="215" name="Ligne"/>
          <p:cNvSpPr/>
          <p:nvPr/>
        </p:nvSpPr>
        <p:spPr>
          <a:xfrm>
            <a:off x="12020172" y="5281736"/>
            <a:ext cx="3880801" cy="954568"/>
          </a:xfrm>
          <a:prstGeom prst="line">
            <a:avLst/>
          </a:prstGeom>
          <a:ln w="76200">
            <a:solidFill>
              <a:schemeClr val="accent4">
                <a:hueOff val="468000"/>
                <a:satOff val="-4761"/>
                <a:lumOff val="10196"/>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13"/>
                                        </p:tgtEl>
                                        <p:attrNameLst>
                                          <p:attrName>style.visibility</p:attrName>
                                        </p:attrNameLst>
                                      </p:cBhvr>
                                      <p:to>
                                        <p:strVal val="visible"/>
                                      </p:to>
                                    </p:set>
                                    <p:anim calcmode="lin" valueType="num">
                                      <p:cBhvr>
                                        <p:cTn id="7" dur="1000" fill="hold"/>
                                        <p:tgtEl>
                                          <p:spTgt spid="213"/>
                                        </p:tgtEl>
                                        <p:attrNameLst>
                                          <p:attrName>ppt_x</p:attrName>
                                        </p:attrNameLst>
                                      </p:cBhvr>
                                      <p:tavLst>
                                        <p:tav tm="0">
                                          <p:val>
                                            <p:strVal val="#ppt_x"/>
                                          </p:val>
                                        </p:tav>
                                        <p:tav tm="100000">
                                          <p:val>
                                            <p:strVal val="#ppt_x"/>
                                          </p:val>
                                        </p:tav>
                                      </p:tavLst>
                                    </p:anim>
                                    <p:anim calcmode="lin" valueType="num">
                                      <p:cBhvr>
                                        <p:cTn id="8" dur="1000" fill="hold"/>
                                        <p:tgtEl>
                                          <p:spTgt spid="2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Documents:"/>
          <p:cNvSpPr txBox="1"/>
          <p:nvPr>
            <p:ph type="title"/>
          </p:nvPr>
        </p:nvSpPr>
        <p:spPr>
          <a:xfrm>
            <a:off x="1676400" y="647117"/>
            <a:ext cx="8292790" cy="2651127"/>
          </a:xfrm>
          <a:prstGeom prst="rect">
            <a:avLst/>
          </a:prstGeom>
        </p:spPr>
        <p:txBody>
          <a:bodyPr/>
          <a:lstStyle/>
          <a:p>
            <a:pPr/>
            <a:r>
              <a:t>Documents:</a:t>
            </a:r>
          </a:p>
        </p:txBody>
      </p:sp>
      <p:sp>
        <p:nvSpPr>
          <p:cNvPr id="218" name="Situation:"/>
          <p:cNvSpPr txBox="1"/>
          <p:nvPr/>
        </p:nvSpPr>
        <p:spPr>
          <a:xfrm>
            <a:off x="1993901" y="8749702"/>
            <a:ext cx="3873908" cy="919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a:ea typeface="Helvetica"/>
                <a:cs typeface="Helvetica"/>
                <a:sym typeface="Helvetica"/>
              </a:defRPr>
            </a:lvl1pPr>
          </a:lstStyle>
          <a:p>
            <a:pPr/>
            <a:r>
              <a:t>Situation:</a:t>
            </a:r>
          </a:p>
        </p:txBody>
      </p:sp>
      <p:sp>
        <p:nvSpPr>
          <p:cNvPr id="219" name="Vue d’ensemble en 3D"/>
          <p:cNvSpPr txBox="1"/>
          <p:nvPr/>
        </p:nvSpPr>
        <p:spPr>
          <a:xfrm>
            <a:off x="1993900" y="9673032"/>
            <a:ext cx="6400800" cy="22148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just" defTabSz="1828800">
              <a:defRPr b="0" sz="3200">
                <a:latin typeface="Helvetica"/>
                <a:ea typeface="Helvetica"/>
                <a:cs typeface="Helvetica"/>
                <a:sym typeface="Helvetica"/>
              </a:defRPr>
            </a:lvl1pPr>
          </a:lstStyle>
          <a:p>
            <a:pPr/>
            <a:r>
              <a:t>Vue d’ensemble en 3D</a:t>
            </a:r>
          </a:p>
        </p:txBody>
      </p:sp>
      <p:sp>
        <p:nvSpPr>
          <p:cNvPr id="220" name="Plan Ancien"/>
          <p:cNvSpPr txBox="1"/>
          <p:nvPr/>
        </p:nvSpPr>
        <p:spPr>
          <a:xfrm>
            <a:off x="8913476" y="8749702"/>
            <a:ext cx="4029356" cy="919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a:ea typeface="Helvetica"/>
                <a:cs typeface="Helvetica"/>
                <a:sym typeface="Helvetica"/>
              </a:defRPr>
            </a:lvl1pPr>
          </a:lstStyle>
          <a:p>
            <a:pPr/>
            <a:r>
              <a:t>Plan Ancien</a:t>
            </a:r>
          </a:p>
        </p:txBody>
      </p:sp>
      <p:sp>
        <p:nvSpPr>
          <p:cNvPr id="221" name="Plan napoléonien"/>
          <p:cNvSpPr txBox="1"/>
          <p:nvPr/>
        </p:nvSpPr>
        <p:spPr>
          <a:xfrm>
            <a:off x="8991600" y="9673032"/>
            <a:ext cx="6400800" cy="22148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just" defTabSz="1828800">
              <a:defRPr b="0" sz="3200">
                <a:latin typeface="Helvetica"/>
                <a:ea typeface="Helvetica"/>
                <a:cs typeface="Helvetica"/>
                <a:sym typeface="Helvetica"/>
              </a:defRPr>
            </a:lvl1pPr>
          </a:lstStyle>
          <a:p>
            <a:pPr/>
            <a:r>
              <a:t>Plan napoléonien</a:t>
            </a:r>
          </a:p>
        </p:txBody>
      </p:sp>
      <p:sp>
        <p:nvSpPr>
          <p:cNvPr id="222" name="Plan Actuel"/>
          <p:cNvSpPr txBox="1"/>
          <p:nvPr/>
        </p:nvSpPr>
        <p:spPr>
          <a:xfrm>
            <a:off x="16835476" y="8838857"/>
            <a:ext cx="4053739" cy="919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a:ea typeface="Helvetica"/>
                <a:cs typeface="Helvetica"/>
                <a:sym typeface="Helvetica"/>
              </a:defRPr>
            </a:lvl1pPr>
          </a:lstStyle>
          <a:p>
            <a:pPr/>
            <a:r>
              <a:t>Plan Actuel</a:t>
            </a:r>
          </a:p>
        </p:txBody>
      </p:sp>
      <p:sp>
        <p:nvSpPr>
          <p:cNvPr id="223" name="Parcelles cadastrales"/>
          <p:cNvSpPr txBox="1"/>
          <p:nvPr/>
        </p:nvSpPr>
        <p:spPr>
          <a:xfrm>
            <a:off x="16836984" y="9762187"/>
            <a:ext cx="6400801" cy="22148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just" defTabSz="1828800">
              <a:defRPr b="0" sz="3200">
                <a:latin typeface="Helvetica"/>
                <a:ea typeface="Helvetica"/>
                <a:cs typeface="Helvetica"/>
                <a:sym typeface="Helvetica"/>
              </a:defRPr>
            </a:lvl1pPr>
          </a:lstStyle>
          <a:p>
            <a:pPr/>
            <a:r>
              <a:t>Parcelles cadastrales</a:t>
            </a:r>
          </a:p>
        </p:txBody>
      </p:sp>
      <p:pic>
        <p:nvPicPr>
          <p:cNvPr id="224" name="PlanEnsemble.png" descr="PlanEnsemble.png"/>
          <p:cNvPicPr>
            <a:picLocks noChangeAspect="1"/>
          </p:cNvPicPr>
          <p:nvPr/>
        </p:nvPicPr>
        <p:blipFill>
          <a:blip r:embed="rId2">
            <a:extLst/>
          </a:blip>
          <a:stretch>
            <a:fillRect/>
          </a:stretch>
        </p:blipFill>
        <p:spPr>
          <a:xfrm>
            <a:off x="8667071" y="3767770"/>
            <a:ext cx="7049858" cy="4983936"/>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25" name="Capture d’écran 2021-12-01 à 15.59.34.png" descr="Capture d’écran 2021-12-01 à 15.59.34.png"/>
          <p:cNvPicPr>
            <a:picLocks noChangeAspect="1"/>
          </p:cNvPicPr>
          <p:nvPr/>
        </p:nvPicPr>
        <p:blipFill>
          <a:blip r:embed="rId3">
            <a:extLst/>
          </a:blip>
          <a:stretch>
            <a:fillRect/>
          </a:stretch>
        </p:blipFill>
        <p:spPr>
          <a:xfrm>
            <a:off x="1401074" y="4290827"/>
            <a:ext cx="6703872" cy="393782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26" name="Capture d’écran 2021-12-01 à 16.02.31.png" descr="Capture d’écran 2021-12-01 à 16.02.31.png"/>
          <p:cNvPicPr>
            <a:picLocks noChangeAspect="0"/>
          </p:cNvPicPr>
          <p:nvPr/>
        </p:nvPicPr>
        <p:blipFill>
          <a:blip r:embed="rId4">
            <a:extLst/>
          </a:blip>
          <a:stretch>
            <a:fillRect/>
          </a:stretch>
        </p:blipFill>
        <p:spPr>
          <a:xfrm>
            <a:off x="16848001" y="4303527"/>
            <a:ext cx="6047545" cy="3899721"/>
          </a:xfrm>
          <a:prstGeom prst="rect">
            <a:avLst/>
          </a:prstGeom>
        </p:spPr>
      </p:pic>
      <p:pic>
        <p:nvPicPr>
          <p:cNvPr id="227" name="logo2.jpg" descr="logo2.jpg"/>
          <p:cNvPicPr>
            <a:picLocks noChangeAspect="1"/>
          </p:cNvPicPr>
          <p:nvPr/>
        </p:nvPicPr>
        <p:blipFill>
          <a:blip r:embed="rId5">
            <a:extLst/>
          </a:blip>
          <a:stretch>
            <a:fillRect/>
          </a:stretch>
        </p:blipFill>
        <p:spPr>
          <a:xfrm>
            <a:off x="67009" y="89253"/>
            <a:ext cx="990605" cy="75474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217"/>
                                        </p:tgtEl>
                                        <p:attrNameLst>
                                          <p:attrName>style.visibility</p:attrName>
                                        </p:attrNameLst>
                                      </p:cBhvr>
                                      <p:to>
                                        <p:strVal val="visible"/>
                                      </p:to>
                                    </p:set>
                                    <p:anim calcmode="lin" valueType="num">
                                      <p:cBhvr>
                                        <p:cTn id="7" dur="750" fill="hold"/>
                                        <p:tgtEl>
                                          <p:spTgt spid="217"/>
                                        </p:tgtEl>
                                        <p:attrNameLst>
                                          <p:attrName>ppt_x</p:attrName>
                                        </p:attrNameLst>
                                      </p:cBhvr>
                                      <p:tavLst>
                                        <p:tav tm="0">
                                          <p:val>
                                            <p:strVal val="0-#ppt_w/2"/>
                                          </p:val>
                                        </p:tav>
                                        <p:tav tm="100000">
                                          <p:val>
                                            <p:strVal val="#ppt_x"/>
                                          </p:val>
                                        </p:tav>
                                      </p:tavLst>
                                    </p:anim>
                                    <p:anim calcmode="lin" valueType="num">
                                      <p:cBhvr>
                                        <p:cTn id="8" dur="750" fill="hold"/>
                                        <p:tgtEl>
                                          <p:spTgt spid="21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Class="entr" nodeType="afterEffect" presetID="10" grpId="2" fill="hold">
                                  <p:stCondLst>
                                    <p:cond delay="0"/>
                                  </p:stCondLst>
                                  <p:iterate type="el" backwards="0">
                                    <p:tmAbs val="0"/>
                                  </p:iterate>
                                  <p:childTnLst>
                                    <p:set>
                                      <p:cBhvr>
                                        <p:cTn id="11" fill="hold"/>
                                        <p:tgtEl>
                                          <p:spTgt spid="218"/>
                                        </p:tgtEl>
                                        <p:attrNameLst>
                                          <p:attrName>style.visibility</p:attrName>
                                        </p:attrNameLst>
                                      </p:cBhvr>
                                      <p:to>
                                        <p:strVal val="visible"/>
                                      </p:to>
                                    </p:set>
                                    <p:animEffect filter="fade" transition="in">
                                      <p:cBhvr>
                                        <p:cTn id="12" dur="500"/>
                                        <p:tgtEl>
                                          <p:spTgt spid="218"/>
                                        </p:tgtEl>
                                      </p:cBhvr>
                                    </p:animEffect>
                                  </p:childTnLst>
                                </p:cTn>
                              </p:par>
                            </p:childTnLst>
                          </p:cTn>
                        </p:par>
                        <p:par>
                          <p:cTn id="13" fill="hold">
                            <p:stCondLst>
                              <p:cond delay="1250"/>
                            </p:stCondLst>
                            <p:childTnLst>
                              <p:par>
                                <p:cTn id="14" presetClass="entr" nodeType="afterEffect" presetID="10" grpId="3" fill="hold">
                                  <p:stCondLst>
                                    <p:cond delay="0"/>
                                  </p:stCondLst>
                                  <p:iterate type="el" backwards="0">
                                    <p:tmAbs val="0"/>
                                  </p:iterate>
                                  <p:childTnLst>
                                    <p:set>
                                      <p:cBhvr>
                                        <p:cTn id="15" fill="hold"/>
                                        <p:tgtEl>
                                          <p:spTgt spid="219"/>
                                        </p:tgtEl>
                                        <p:attrNameLst>
                                          <p:attrName>style.visibility</p:attrName>
                                        </p:attrNameLst>
                                      </p:cBhvr>
                                      <p:to>
                                        <p:strVal val="visible"/>
                                      </p:to>
                                    </p:set>
                                    <p:animEffect filter="fade" transition="in">
                                      <p:cBhvr>
                                        <p:cTn id="16" dur="500"/>
                                        <p:tgtEl>
                                          <p:spTgt spid="219"/>
                                        </p:tgtEl>
                                      </p:cBhvr>
                                    </p:animEffect>
                                  </p:childTnLst>
                                </p:cTn>
                              </p:par>
                            </p:childTnLst>
                          </p:cTn>
                        </p:par>
                        <p:par>
                          <p:cTn id="17" fill="hold">
                            <p:stCondLst>
                              <p:cond delay="1750"/>
                            </p:stCondLst>
                            <p:childTnLst>
                              <p:par>
                                <p:cTn id="18" presetClass="entr" nodeType="afterEffect" presetID="10" grpId="4" fill="hold">
                                  <p:stCondLst>
                                    <p:cond delay="0"/>
                                  </p:stCondLst>
                                  <p:iterate type="el" backwards="0">
                                    <p:tmAbs val="0"/>
                                  </p:iterate>
                                  <p:childTnLst>
                                    <p:set>
                                      <p:cBhvr>
                                        <p:cTn id="19" fill="hold"/>
                                        <p:tgtEl>
                                          <p:spTgt spid="220"/>
                                        </p:tgtEl>
                                        <p:attrNameLst>
                                          <p:attrName>style.visibility</p:attrName>
                                        </p:attrNameLst>
                                      </p:cBhvr>
                                      <p:to>
                                        <p:strVal val="visible"/>
                                      </p:to>
                                    </p:set>
                                    <p:animEffect filter="fade" transition="in">
                                      <p:cBhvr>
                                        <p:cTn id="20" dur="500"/>
                                        <p:tgtEl>
                                          <p:spTgt spid="220"/>
                                        </p:tgtEl>
                                      </p:cBhvr>
                                    </p:animEffect>
                                  </p:childTnLst>
                                </p:cTn>
                              </p:par>
                            </p:childTnLst>
                          </p:cTn>
                        </p:par>
                        <p:par>
                          <p:cTn id="21" fill="hold">
                            <p:stCondLst>
                              <p:cond delay="2250"/>
                            </p:stCondLst>
                            <p:childTnLst>
                              <p:par>
                                <p:cTn id="22" presetClass="entr" nodeType="afterEffect" presetID="10" grpId="5" fill="hold">
                                  <p:stCondLst>
                                    <p:cond delay="0"/>
                                  </p:stCondLst>
                                  <p:iterate type="el" backwards="0">
                                    <p:tmAbs val="0"/>
                                  </p:iterate>
                                  <p:childTnLst>
                                    <p:set>
                                      <p:cBhvr>
                                        <p:cTn id="23" fill="hold"/>
                                        <p:tgtEl>
                                          <p:spTgt spid="221"/>
                                        </p:tgtEl>
                                        <p:attrNameLst>
                                          <p:attrName>style.visibility</p:attrName>
                                        </p:attrNameLst>
                                      </p:cBhvr>
                                      <p:to>
                                        <p:strVal val="visible"/>
                                      </p:to>
                                    </p:set>
                                    <p:animEffect filter="fade" transition="in">
                                      <p:cBhvr>
                                        <p:cTn id="24" dur="500"/>
                                        <p:tgtEl>
                                          <p:spTgt spid="221"/>
                                        </p:tgtEl>
                                      </p:cBhvr>
                                    </p:animEffect>
                                  </p:childTnLst>
                                </p:cTn>
                              </p:par>
                            </p:childTnLst>
                          </p:cTn>
                        </p:par>
                        <p:par>
                          <p:cTn id="25" fill="hold">
                            <p:stCondLst>
                              <p:cond delay="2750"/>
                            </p:stCondLst>
                            <p:childTnLst>
                              <p:par>
                                <p:cTn id="26" presetClass="entr" nodeType="afterEffect" presetID="10" grpId="6" fill="hold">
                                  <p:stCondLst>
                                    <p:cond delay="0"/>
                                  </p:stCondLst>
                                  <p:iterate type="el" backwards="0">
                                    <p:tmAbs val="0"/>
                                  </p:iterate>
                                  <p:childTnLst>
                                    <p:set>
                                      <p:cBhvr>
                                        <p:cTn id="27" fill="hold"/>
                                        <p:tgtEl>
                                          <p:spTgt spid="222"/>
                                        </p:tgtEl>
                                        <p:attrNameLst>
                                          <p:attrName>style.visibility</p:attrName>
                                        </p:attrNameLst>
                                      </p:cBhvr>
                                      <p:to>
                                        <p:strVal val="visible"/>
                                      </p:to>
                                    </p:set>
                                    <p:animEffect filter="fade" transition="in">
                                      <p:cBhvr>
                                        <p:cTn id="28" dur="500"/>
                                        <p:tgtEl>
                                          <p:spTgt spid="222"/>
                                        </p:tgtEl>
                                      </p:cBhvr>
                                    </p:animEffect>
                                  </p:childTnLst>
                                </p:cTn>
                              </p:par>
                            </p:childTnLst>
                          </p:cTn>
                        </p:par>
                        <p:par>
                          <p:cTn id="29" fill="hold">
                            <p:stCondLst>
                              <p:cond delay="3250"/>
                            </p:stCondLst>
                            <p:childTnLst>
                              <p:par>
                                <p:cTn id="30" presetClass="entr" nodeType="afterEffect" presetID="10" grpId="7" fill="hold">
                                  <p:stCondLst>
                                    <p:cond delay="0"/>
                                  </p:stCondLst>
                                  <p:iterate type="el" backwards="0">
                                    <p:tmAbs val="0"/>
                                  </p:iterate>
                                  <p:childTnLst>
                                    <p:set>
                                      <p:cBhvr>
                                        <p:cTn id="31" fill="hold"/>
                                        <p:tgtEl>
                                          <p:spTgt spid="223"/>
                                        </p:tgtEl>
                                        <p:attrNameLst>
                                          <p:attrName>style.visibility</p:attrName>
                                        </p:attrNameLst>
                                      </p:cBhvr>
                                      <p:to>
                                        <p:strVal val="visible"/>
                                      </p:to>
                                    </p:set>
                                    <p:animEffect filter="fade" transition="in">
                                      <p:cBhvr>
                                        <p:cTn id="32"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5"/>
      <p:bldP build="whole" bldLvl="1" animBg="1" rev="0" advAuto="0" spid="219" grpId="3"/>
      <p:bldP build="whole" bldLvl="1" animBg="1" rev="0" advAuto="0" spid="222" grpId="6"/>
      <p:bldP build="whole" bldLvl="1" animBg="1" rev="0" advAuto="0" spid="223" grpId="7"/>
      <p:bldP build="whole" bldLvl="1" animBg="1" rev="0" advAuto="0" spid="218" grpId="2"/>
      <p:bldP build="whole" bldLvl="1" animBg="1" rev="0" advAuto="0" spid="220" grpId="4"/>
      <p:bldP build="whole" bldLvl="1" animBg="1" rev="0" advAuto="0" spid="21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Rectangle"/>
          <p:cNvSpPr/>
          <p:nvPr/>
        </p:nvSpPr>
        <p:spPr>
          <a:xfrm>
            <a:off x="2643483" y="12615367"/>
            <a:ext cx="787934"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pic>
        <p:nvPicPr>
          <p:cNvPr id="230"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31" name="Vue d’ensemble en 3D (source: IGN 3D)"/>
          <p:cNvSpPr txBox="1"/>
          <p:nvPr/>
        </p:nvSpPr>
        <p:spPr>
          <a:xfrm>
            <a:off x="2625758" y="12660000"/>
            <a:ext cx="7591140" cy="665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just" defTabSz="1828800">
              <a:defRPr b="0" sz="3200">
                <a:latin typeface="Helvetica"/>
                <a:ea typeface="Helvetica"/>
                <a:cs typeface="Helvetica"/>
                <a:sym typeface="Helvetica"/>
              </a:defRPr>
            </a:lvl1pPr>
          </a:lstStyle>
          <a:p>
            <a:pPr/>
            <a:r>
              <a:t>Vue d’ensemble en 3D (source: IGN 3D)</a:t>
            </a:r>
          </a:p>
        </p:txBody>
      </p:sp>
      <p:pic>
        <p:nvPicPr>
          <p:cNvPr id="232" name="Capture d’écran 2021-12-01 à 15.59.34.png" descr="Capture d’écran 2021-12-01 à 15.59.34.png"/>
          <p:cNvPicPr>
            <a:picLocks noChangeAspect="1"/>
          </p:cNvPicPr>
          <p:nvPr/>
        </p:nvPicPr>
        <p:blipFill>
          <a:blip r:embed="rId3">
            <a:extLst/>
          </a:blip>
          <a:stretch>
            <a:fillRect/>
          </a:stretch>
        </p:blipFill>
        <p:spPr>
          <a:xfrm>
            <a:off x="2636070" y="499675"/>
            <a:ext cx="20031383" cy="11766334"/>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31"/>
                                        </p:tgtEl>
                                        <p:attrNameLst>
                                          <p:attrName>style.visibility</p:attrName>
                                        </p:attrNameLst>
                                      </p:cBhvr>
                                      <p:to>
                                        <p:strVal val="visible"/>
                                      </p:to>
                                    </p:set>
                                    <p:animEffect filter="fade" transition="in">
                                      <p:cBhvr>
                                        <p:cTn id="7" dur="5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Rectangle"/>
          <p:cNvSpPr/>
          <p:nvPr/>
        </p:nvSpPr>
        <p:spPr>
          <a:xfrm>
            <a:off x="4539059" y="11667579"/>
            <a:ext cx="654872" cy="681155"/>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sp>
        <p:nvSpPr>
          <p:cNvPr id="235" name="Carré"/>
          <p:cNvSpPr/>
          <p:nvPr/>
        </p:nvSpPr>
        <p:spPr>
          <a:xfrm>
            <a:off x="14706240" y="9398632"/>
            <a:ext cx="654871" cy="665481"/>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pic>
        <p:nvPicPr>
          <p:cNvPr id="236"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pic>
        <p:nvPicPr>
          <p:cNvPr id="237" name="PlanEnsemble.png" descr="PlanEnsemble.png"/>
          <p:cNvPicPr>
            <a:picLocks noChangeAspect="1"/>
          </p:cNvPicPr>
          <p:nvPr/>
        </p:nvPicPr>
        <p:blipFill>
          <a:blip r:embed="rId3">
            <a:extLst/>
          </a:blip>
          <a:stretch>
            <a:fillRect/>
          </a:stretch>
        </p:blipFill>
        <p:spPr>
          <a:xfrm>
            <a:off x="-466158" y="1560590"/>
            <a:ext cx="14209313" cy="10045352"/>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238" name="Plan napoléonien"/>
          <p:cNvSpPr txBox="1"/>
          <p:nvPr/>
        </p:nvSpPr>
        <p:spPr>
          <a:xfrm>
            <a:off x="4638865" y="11712212"/>
            <a:ext cx="3999267" cy="665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just" defTabSz="1828800">
              <a:defRPr b="0" sz="3200">
                <a:latin typeface="Helvetica"/>
                <a:ea typeface="Helvetica"/>
                <a:cs typeface="Helvetica"/>
                <a:sym typeface="Helvetica"/>
              </a:defRPr>
            </a:lvl1pPr>
          </a:lstStyle>
          <a:p>
            <a:pPr/>
            <a:r>
              <a:t>Plan napoléonien</a:t>
            </a:r>
          </a:p>
        </p:txBody>
      </p:sp>
      <p:pic>
        <p:nvPicPr>
          <p:cNvPr id="239" name="Capture d’écran 2021-12-02 à 10.26.43.png" descr="Capture d’écran 2021-12-02 à 10.26.43.png"/>
          <p:cNvPicPr>
            <a:picLocks noChangeAspect="1"/>
          </p:cNvPicPr>
          <p:nvPr/>
        </p:nvPicPr>
        <p:blipFill>
          <a:blip r:embed="rId4">
            <a:extLst/>
          </a:blip>
          <a:stretch>
            <a:fillRect/>
          </a:stretch>
        </p:blipFill>
        <p:spPr>
          <a:xfrm>
            <a:off x="14228422" y="3506904"/>
            <a:ext cx="9360855" cy="5726293"/>
          </a:xfrm>
          <a:prstGeom prst="rect">
            <a:avLst/>
          </a:prstGeom>
          <a:ln w="12700">
            <a:miter lim="400000"/>
          </a:ln>
        </p:spPr>
      </p:pic>
      <p:sp>
        <p:nvSpPr>
          <p:cNvPr id="240" name="Photo 1948…"/>
          <p:cNvSpPr txBox="1"/>
          <p:nvPr/>
        </p:nvSpPr>
        <p:spPr>
          <a:xfrm>
            <a:off x="14703279" y="9484102"/>
            <a:ext cx="8411141" cy="1630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just" defTabSz="1828800">
              <a:defRPr b="0" sz="3200">
                <a:latin typeface="Helvetica"/>
                <a:ea typeface="Helvetica"/>
                <a:cs typeface="Helvetica"/>
                <a:sym typeface="Helvetica"/>
              </a:defRPr>
            </a:pPr>
            <a:r>
              <a:t>Photo 1948 </a:t>
            </a:r>
          </a:p>
          <a:p>
            <a:pPr algn="just" defTabSz="1828800">
              <a:defRPr b="0" sz="3200">
                <a:latin typeface="Helvetica"/>
                <a:ea typeface="Helvetica"/>
                <a:cs typeface="Helvetica"/>
                <a:sym typeface="Helvetica"/>
              </a:defRPr>
            </a:pPr>
            <a:r>
              <a:t>Nous pouvons constater l’apparition des bâtiments des écoles.</a:t>
            </a:r>
          </a:p>
        </p:txBody>
      </p:sp>
      <p:sp>
        <p:nvSpPr>
          <p:cNvPr id="241" name="Après une recherche sur les plans napoléoniens on peut remarquer l’absence des écoles."/>
          <p:cNvSpPr txBox="1"/>
          <p:nvPr/>
        </p:nvSpPr>
        <p:spPr>
          <a:xfrm>
            <a:off x="1462968" y="350873"/>
            <a:ext cx="16047235" cy="1148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457200">
              <a:defRPr b="0" sz="3200">
                <a:latin typeface="SourceSansPro-Regular"/>
                <a:ea typeface="SourceSansPro-Regular"/>
                <a:cs typeface="SourceSansPro-Regular"/>
                <a:sym typeface="SourceSansPro-Regular"/>
              </a:defRPr>
            </a:lvl1pPr>
          </a:lstStyle>
          <a:p>
            <a:pPr/>
            <a:r>
              <a:t>Après une recherche sur les plans napoléoniens on peut remarquer l’absence des écoles.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38"/>
                                        </p:tgtEl>
                                        <p:attrNameLst>
                                          <p:attrName>style.visibility</p:attrName>
                                        </p:attrNameLst>
                                      </p:cBhvr>
                                      <p:to>
                                        <p:strVal val="visible"/>
                                      </p:to>
                                    </p:set>
                                    <p:animEffect filter="fade" transition="in">
                                      <p:cBhvr>
                                        <p:cTn id="7" dur="500"/>
                                        <p:tgtEl>
                                          <p:spTgt spid="23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40"/>
                                        </p:tgtEl>
                                        <p:attrNameLst>
                                          <p:attrName>style.visibility</p:attrName>
                                        </p:attrNameLst>
                                      </p:cBhvr>
                                      <p:to>
                                        <p:strVal val="visible"/>
                                      </p:to>
                                    </p:set>
                                    <p:animEffect filter="fade" transition="in">
                                      <p:cBhvr>
                                        <p:cTn id="11" dur="500"/>
                                        <p:tgtEl>
                                          <p:spTgt spid="240"/>
                                        </p:tgtEl>
                                      </p:cBhvr>
                                    </p:animEffect>
                                  </p:childTnLst>
                                </p:cTn>
                              </p:par>
                            </p:childTnLst>
                          </p:cTn>
                        </p:par>
                        <p:par>
                          <p:cTn id="12" fill="hold">
                            <p:stCondLst>
                              <p:cond delay="1000"/>
                            </p:stCondLst>
                            <p:childTnLst>
                              <p:par>
                                <p:cTn id="13" presetClass="entr" nodeType="afterEffect" presetID="10" grpId="3" fill="hold">
                                  <p:stCondLst>
                                    <p:cond delay="0"/>
                                  </p:stCondLst>
                                  <p:iterate type="el" backwards="0">
                                    <p:tmAbs val="0"/>
                                  </p:iterate>
                                  <p:childTnLst>
                                    <p:set>
                                      <p:cBhvr>
                                        <p:cTn id="14" fill="hold"/>
                                        <p:tgtEl>
                                          <p:spTgt spid="241"/>
                                        </p:tgtEl>
                                        <p:attrNameLst>
                                          <p:attrName>style.visibility</p:attrName>
                                        </p:attrNameLst>
                                      </p:cBhvr>
                                      <p:to>
                                        <p:strVal val="visible"/>
                                      </p:to>
                                    </p:set>
                                    <p:animEffect filter="fade" transition="in">
                                      <p:cBhvr>
                                        <p:cTn id="15" dur="5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3"/>
      <p:bldP build="whole" bldLvl="1" animBg="1" rev="0" advAuto="0" spid="238" grpId="1"/>
      <p:bldP build="whole" bldLvl="1" animBg="1" rev="0" advAuto="0" spid="240"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ctangle"/>
          <p:cNvSpPr/>
          <p:nvPr/>
        </p:nvSpPr>
        <p:spPr>
          <a:xfrm>
            <a:off x="374536" y="2444362"/>
            <a:ext cx="787934" cy="754747"/>
          </a:xfrm>
          <a:prstGeom prst="chevron">
            <a:avLst>
              <a:gd name="adj" fmla="val 0"/>
            </a:avLst>
          </a:prstGeom>
          <a:solidFill>
            <a:srgbClr val="F5BB03"/>
          </a:solidFill>
          <a:ln w="12700">
            <a:miter lim="400000"/>
          </a:ln>
        </p:spPr>
        <p:txBody>
          <a:bodyPr tIns="91439" bIns="91439" anchor="ctr"/>
          <a:lstStyle/>
          <a:p>
            <a:pPr defTabSz="1828800">
              <a:defRPr b="0" sz="3600">
                <a:latin typeface="Helvetica"/>
                <a:ea typeface="Helvetica"/>
                <a:cs typeface="Helvetica"/>
                <a:sym typeface="Helvetica"/>
              </a:defRPr>
            </a:pPr>
          </a:p>
        </p:txBody>
      </p:sp>
      <p:pic>
        <p:nvPicPr>
          <p:cNvPr id="244" name="logo2.jpg" descr="logo2.jpg"/>
          <p:cNvPicPr>
            <a:picLocks noChangeAspect="1"/>
          </p:cNvPicPr>
          <p:nvPr/>
        </p:nvPicPr>
        <p:blipFill>
          <a:blip r:embed="rId2">
            <a:extLst/>
          </a:blip>
          <a:stretch>
            <a:fillRect/>
          </a:stretch>
        </p:blipFill>
        <p:spPr>
          <a:xfrm>
            <a:off x="67009" y="89253"/>
            <a:ext cx="990605" cy="754747"/>
          </a:xfrm>
          <a:prstGeom prst="rect">
            <a:avLst/>
          </a:prstGeom>
          <a:ln w="12700">
            <a:miter lim="400000"/>
          </a:ln>
        </p:spPr>
      </p:pic>
      <p:sp>
        <p:nvSpPr>
          <p:cNvPr id="245" name="En ce qui concerne les murs, on peut constater que les parcelles ne leurs correspondent pas."/>
          <p:cNvSpPr txBox="1"/>
          <p:nvPr/>
        </p:nvSpPr>
        <p:spPr>
          <a:xfrm>
            <a:off x="457738" y="2562378"/>
            <a:ext cx="6425750" cy="2113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just" defTabSz="1828800">
              <a:defRPr b="0" sz="3200">
                <a:latin typeface="Helvetica"/>
                <a:ea typeface="Helvetica"/>
                <a:cs typeface="Helvetica"/>
                <a:sym typeface="Helvetica"/>
              </a:defRPr>
            </a:lvl1pPr>
          </a:lstStyle>
          <a:p>
            <a:pPr/>
            <a:r>
              <a:t>En ce qui concerne les murs, on peut constater que les parcelles ne leurs correspondent pas.</a:t>
            </a:r>
          </a:p>
        </p:txBody>
      </p:sp>
      <p:pic>
        <p:nvPicPr>
          <p:cNvPr id="246" name="Capture d’écran 2021-12-01 à 16.02.31.png" descr="Capture d’écran 2021-12-01 à 16.02.31.png"/>
          <p:cNvPicPr>
            <a:picLocks noChangeAspect="1"/>
          </p:cNvPicPr>
          <p:nvPr/>
        </p:nvPicPr>
        <p:blipFill>
          <a:blip r:embed="rId3">
            <a:extLst/>
          </a:blip>
          <a:stretch>
            <a:fillRect/>
          </a:stretch>
        </p:blipFill>
        <p:spPr>
          <a:xfrm>
            <a:off x="7332021" y="923938"/>
            <a:ext cx="16356790" cy="10561899"/>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45"/>
                                        </p:tgtEl>
                                        <p:attrNameLst>
                                          <p:attrName>style.visibility</p:attrName>
                                        </p:attrNameLst>
                                      </p:cBhvr>
                                      <p:to>
                                        <p:strVal val="visible"/>
                                      </p:to>
                                    </p:set>
                                    <p:animEffect filter="fade" transition="in">
                                      <p:cBhvr>
                                        <p:cTn id="7" dur="5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Lst>
  </p:timing>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